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542" r:id="rId3"/>
    <p:sldId id="412" r:id="rId4"/>
    <p:sldId id="400" r:id="rId5"/>
    <p:sldId id="470" r:id="rId6"/>
    <p:sldId id="538" r:id="rId7"/>
    <p:sldId id="417" r:id="rId8"/>
    <p:sldId id="445" r:id="rId9"/>
    <p:sldId id="379" r:id="rId10"/>
    <p:sldId id="431" r:id="rId11"/>
    <p:sldId id="545" r:id="rId12"/>
    <p:sldId id="54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FFF"/>
    <a:srgbClr val="FFCC66"/>
    <a:srgbClr val="FFFFCC"/>
    <a:srgbClr val="00FF00"/>
    <a:srgbClr val="004080"/>
    <a:srgbClr val="FF0000"/>
    <a:srgbClr val="408000"/>
    <a:srgbClr val="00804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8" autoAdjust="0"/>
    <p:restoredTop sz="72741" autoAdjust="0"/>
  </p:normalViewPr>
  <p:slideViewPr>
    <p:cSldViewPr snapToGrid="0" snapToObjects="1">
      <p:cViewPr varScale="1">
        <p:scale>
          <a:sx n="42" d="100"/>
          <a:sy n="42" d="100"/>
        </p:scale>
        <p:origin x="114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5B5BF-57EC-A34C-9F07-AD3941C123A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81C80-8AE6-7948-879D-1FD0AFFB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0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CE9A-99A8-D048-8D2E-6A24C84AF8D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0022-842A-9E49-B39A-A6979694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algn="r" eaLnBrk="1" hangingPunct="1"/>
            <a:fld id="{9CCC826D-D5DC-CE4D-9AC8-FBBF43E83299}" type="slidenum">
              <a:rPr lang="en-US" sz="1200">
                <a:ea typeface="ＭＳ Ｐゴシック" charset="0"/>
                <a:cs typeface="ＭＳ Ｐゴシック" charset="0"/>
              </a:rPr>
              <a:pPr algn="r" eaLnBrk="1" hangingPunct="1"/>
              <a:t>10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40" tIns="45720" rIns="91440" bIns="45720"/>
          <a:lstStyle/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1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experimenter is a researcher </a:t>
            </a:r>
            <a:r>
              <a:rPr lang="en-US" baseline="0" dirty="0" smtClean="0"/>
              <a:t>who uses GENI resources.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experimenters will have different roles in GENI and therefore different permissions.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For example,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Anyone with an account at a supported identity provider can log in to the GENI portal but they will have no privileges. You must be a member of a project to do anything interesting.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6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GENI Portal trusts identity providers who</a:t>
            </a:r>
            <a:r>
              <a:rPr lang="en-US" baseline="0" dirty="0" smtClean="0"/>
              <a:t> are members of the</a:t>
            </a:r>
            <a:r>
              <a:rPr lang="en-US" dirty="0" smtClean="0"/>
              <a:t> </a:t>
            </a:r>
            <a:r>
              <a:rPr lang="en-US" dirty="0" err="1" smtClean="0"/>
              <a:t>InCommon</a:t>
            </a:r>
            <a:r>
              <a:rPr lang="en-US" dirty="0" smtClean="0"/>
              <a:t> federation.  </a:t>
            </a:r>
          </a:p>
          <a:p>
            <a:endParaRPr lang="en-US" dirty="0" smtClean="0"/>
          </a:p>
          <a:p>
            <a:r>
              <a:rPr lang="en-US" dirty="0" smtClean="0"/>
              <a:t>Students</a:t>
            </a:r>
            <a:r>
              <a:rPr lang="en-US" baseline="0" dirty="0" smtClean="0"/>
              <a:t>, faculty and staff will have an account provided by their school (for example, the University of Utah) which they use to access campus resources.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can then use that account to login to GENI as long as their school is a member of </a:t>
            </a:r>
            <a:r>
              <a:rPr lang="en-US" baseline="0" dirty="0" err="1" smtClean="0"/>
              <a:t>InCommon</a:t>
            </a:r>
            <a:r>
              <a:rPr lang="en-US" baseline="0" dirty="0" smtClean="0"/>
              <a:t> (with some caveats).  **This is exactly like using your Facebook or Google account to access other websites.**</a:t>
            </a:r>
          </a:p>
          <a:p>
            <a:endParaRPr lang="en-US" baseline="0" dirty="0" smtClean="0"/>
          </a:p>
          <a:p>
            <a:r>
              <a:rPr lang="en-US" dirty="0" smtClean="0"/>
              <a:t>For those experimenters, there are no new passwords.</a:t>
            </a:r>
            <a:r>
              <a:rPr lang="en-US" baseline="0" dirty="0" smtClean="0"/>
              <a:t>  For all others, we are happy to make you an account on the GPO’s identity provider.</a:t>
            </a:r>
          </a:p>
          <a:p>
            <a:endParaRPr lang="en-US" baseline="0" dirty="0" smtClean="0"/>
          </a:p>
          <a:p>
            <a:r>
              <a:rPr lang="en-US" dirty="0" smtClean="0"/>
              <a:t>Anyone with an account at a supported identity provider (usually your school or employer) can log in, but they will have no privileges</a:t>
            </a:r>
          </a:p>
          <a:p>
            <a:r>
              <a:rPr lang="en-US" dirty="0" smtClean="0"/>
              <a:t>If you don’t have such an account, we will make you an account at the GPO Identity Provider</a:t>
            </a:r>
          </a:p>
          <a:p>
            <a:r>
              <a:rPr lang="en-US" dirty="0" smtClean="0"/>
              <a:t>You must be a member of a project to do anything interesting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2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Experimenters can perform experiments in the context of a project. </a:t>
            </a:r>
          </a:p>
          <a:p>
            <a:endParaRPr lang="en-US" dirty="0" smtClean="0"/>
          </a:p>
          <a:p>
            <a:r>
              <a:rPr lang="en-US" dirty="0" smtClean="0"/>
              <a:t>Projects contain both people and their experiments.  (Experiments are represented by slices, a term we will define</a:t>
            </a:r>
            <a:r>
              <a:rPr lang="en-US" baseline="0" dirty="0" smtClean="0"/>
              <a:t> in a few minutes.)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project must have a single individual who is willing to take responsibility for what happens within the project.  This person is called the project lead.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slice is a container for the resources you are using in your experiment.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slice usually contains resources from multiple aggregates.  A slice belongs to a single project and has an expiration.  And slice names are unique within a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1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resource is something you</a:t>
            </a:r>
            <a:r>
              <a:rPr lang="en-US" baseline="0" dirty="0" smtClean="0"/>
              <a:t> can reserve -- like a computer or network.  Resources can be real or virtualized.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description of the resources you want to reserve are called a resource specification (abbreviated </a:t>
            </a:r>
            <a:r>
              <a:rPr lang="en-US" baseline="0" dirty="0" err="1" smtClean="0"/>
              <a:t>RSpec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aggregate manages a set of available resources.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GENI racks contains aggregates advertising compute and network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70022-842A-9E49-B39A-A69796940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7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6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42B6-DD8B-514B-A7A3-E9B4EF62FBCF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3641-6F4D-C540-866D-172CAB7AC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 descr="GENI-logo-fina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44187" y="5896109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485775" y="6479283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Sponsored by the National Science Foundation</a:t>
            </a: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3" name="Picture 22" descr="nsf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68288" y="646340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89845" y="6573838"/>
            <a:ext cx="4451626" cy="147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Cloud Security Curriculum Workshop – July 16, 2015   </a:t>
            </a:r>
            <a:r>
              <a:rPr lang="en-US" dirty="0" err="1" smtClean="0"/>
              <a:t>www.geni.net</a:t>
            </a:r>
            <a:endParaRPr lang="en-US" dirty="0" smtClean="0"/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/>
          <a:ea typeface="ＭＳ Ｐゴシック" pitchFamily="-65" charset="-128"/>
          <a:cs typeface="Arial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33"/>
          </a:solidFill>
          <a:latin typeface="Arial" pitchFamily="-65" charset="0"/>
          <a:ea typeface="ＭＳ Ｐゴシック" pitchFamily="-65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FF00"/>
                </a:solidFill>
              </a:defRPr>
            </a:lvl1pPr>
          </a:lstStyle>
          <a:p>
            <a:fld id="{0F3442B6-DD8B-514B-A7A3-E9B4EF62FBCF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FF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FF00"/>
                </a:solidFill>
              </a:defRPr>
            </a:lvl1pPr>
          </a:lstStyle>
          <a:p>
            <a:fld id="{BB9D3641-6F4D-C540-866D-172CAB7AC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11" y="1761284"/>
            <a:ext cx="8644818" cy="2216585"/>
          </a:xfrm>
          <a:solidFill>
            <a:schemeClr val="bg1"/>
          </a:solidFill>
          <a:ln w="76200" cmpd="sng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4400" dirty="0" smtClean="0"/>
              <a:t>GENI Terminology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186899" y="70657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4116" y="5803956"/>
            <a:ext cx="8644818" cy="93267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 w="762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C1C1C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pPr algn="ctr"/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215" y="5849853"/>
            <a:ext cx="1030544" cy="819614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91365" y="6210806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Sponsored by the National Science Foundation</a:t>
            </a:r>
          </a:p>
        </p:txBody>
      </p:sp>
      <p:pic>
        <p:nvPicPr>
          <p:cNvPr id="9" name="Picture 22" descr="ns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78" y="6194931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809639" y="52201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193845" y="333534"/>
            <a:ext cx="8772985" cy="5489114"/>
          </a:xfrm>
          <a:prstGeom prst="roundRect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467583" y="2425055"/>
            <a:ext cx="8330423" cy="3159706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ounded Rectangle 80"/>
          <p:cNvSpPr/>
          <p:nvPr/>
        </p:nvSpPr>
        <p:spPr>
          <a:xfrm>
            <a:off x="716422" y="3186205"/>
            <a:ext cx="7885050" cy="2116550"/>
          </a:xfrm>
          <a:prstGeom prst="roundRect">
            <a:avLst/>
          </a:prstGeom>
          <a:noFill/>
          <a:ln w="571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 flipH="1">
            <a:off x="6078706" y="496669"/>
            <a:ext cx="1541708" cy="1901790"/>
            <a:chOff x="595822" y="1189038"/>
            <a:chExt cx="2449557" cy="3021677"/>
          </a:xfrm>
        </p:grpSpPr>
        <p:pic>
          <p:nvPicPr>
            <p:cNvPr id="66562" name="Picture 2" descr="MCj0415800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4678" y="1189038"/>
              <a:ext cx="1747838" cy="210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606" name="Text Box 47"/>
            <p:cNvSpPr txBox="1">
              <a:spLocks noChangeArrowheads="1"/>
            </p:cNvSpPr>
            <p:nvPr/>
          </p:nvSpPr>
          <p:spPr bwMode="auto">
            <a:xfrm>
              <a:off x="595822" y="3281588"/>
              <a:ext cx="2449557" cy="929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algn="ctr" eaLnBrk="1" hangingPunct="1"/>
              <a:r>
                <a:rPr lang="en-US" sz="1600" b="1" dirty="0" smtClean="0">
                  <a:ea typeface="ＭＳ Ｐゴシック" charset="0"/>
                  <a:cs typeface="ＭＳ Ｐゴシック" charset="0"/>
                </a:rPr>
                <a:t>Experimenter</a:t>
              </a:r>
            </a:p>
            <a:p>
              <a:pPr algn="ctr" eaLnBrk="1" hangingPunct="1"/>
              <a:r>
                <a:rPr lang="en-US" sz="1600" b="1" dirty="0" smtClean="0">
                  <a:ea typeface="ＭＳ Ｐゴシック" charset="0"/>
                  <a:cs typeface="ＭＳ Ｐゴシック" charset="0"/>
                </a:rPr>
                <a:t>(aka Student)</a:t>
              </a:r>
              <a:endParaRPr lang="en-US" sz="160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947382" y="2483015"/>
            <a:ext cx="86919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slice</a:t>
            </a:r>
            <a:endParaRPr lang="en-US" sz="2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098562" y="3102361"/>
            <a:ext cx="16556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</a:t>
            </a:r>
            <a:endParaRPr 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947382" y="337965"/>
            <a:ext cx="12107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project</a:t>
            </a:r>
            <a:endParaRPr lang="en-US" sz="2400" b="1" dirty="0"/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5729516" y="333534"/>
            <a:ext cx="103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ea typeface="ＭＳ Ｐゴシック" charset="0"/>
                <a:cs typeface="ＭＳ Ｐゴシック" charset="0"/>
              </a:rPr>
              <a:t>Member: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93" name="Text Box 47"/>
          <p:cNvSpPr txBox="1">
            <a:spLocks noChangeArrowheads="1"/>
          </p:cNvSpPr>
          <p:nvPr/>
        </p:nvSpPr>
        <p:spPr bwMode="auto">
          <a:xfrm>
            <a:off x="3140617" y="346615"/>
            <a:ext cx="7318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ea typeface="ＭＳ Ｐゴシック" charset="0"/>
                <a:cs typeface="ＭＳ Ｐゴシック" charset="0"/>
              </a:rPr>
              <a:t>Lead: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931" y="561119"/>
            <a:ext cx="892324" cy="1341767"/>
          </a:xfrm>
          <a:prstGeom prst="rect">
            <a:avLst/>
          </a:prstGeom>
          <a:ln>
            <a:noFill/>
          </a:ln>
        </p:spPr>
      </p:pic>
      <p:sp>
        <p:nvSpPr>
          <p:cNvPr id="97" name="Text Box 47"/>
          <p:cNvSpPr txBox="1">
            <a:spLocks noChangeArrowheads="1"/>
          </p:cNvSpPr>
          <p:nvPr/>
        </p:nvSpPr>
        <p:spPr bwMode="auto">
          <a:xfrm flipH="1">
            <a:off x="3622733" y="1818016"/>
            <a:ext cx="16785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ea typeface="ＭＳ Ｐゴシック" charset="0"/>
                <a:cs typeface="ＭＳ Ｐゴシック" charset="0"/>
              </a:rPr>
              <a:t>Experimenter</a:t>
            </a:r>
          </a:p>
          <a:p>
            <a:pPr algn="ctr" eaLnBrk="1" hangingPunct="1"/>
            <a:r>
              <a:rPr lang="en-US" sz="1600" b="1" dirty="0" smtClean="0">
                <a:ea typeface="ＭＳ Ｐゴシック" charset="0"/>
                <a:cs typeface="ＭＳ Ｐゴシック" charset="0"/>
              </a:rPr>
              <a:t>(aka Professor)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Can 54"/>
          <p:cNvSpPr/>
          <p:nvPr/>
        </p:nvSpPr>
        <p:spPr>
          <a:xfrm rot="16200000" flipH="1">
            <a:off x="4405563" y="2811331"/>
            <a:ext cx="458780" cy="2995920"/>
          </a:xfrm>
          <a:prstGeom prst="ca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254450" y="4081307"/>
            <a:ext cx="28826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Layer 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skd188256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3" y="3541152"/>
            <a:ext cx="1984861" cy="1701075"/>
          </a:xfrm>
          <a:prstGeom prst="rect">
            <a:avLst/>
          </a:prstGeom>
          <a:ln>
            <a:noFill/>
          </a:ln>
        </p:spPr>
      </p:pic>
      <p:sp>
        <p:nvSpPr>
          <p:cNvPr id="86" name="TextBox 85"/>
          <p:cNvSpPr txBox="1"/>
          <p:nvPr/>
        </p:nvSpPr>
        <p:spPr>
          <a:xfrm>
            <a:off x="6536571" y="3778596"/>
            <a:ext cx="121011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resource</a:t>
            </a: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99" name="Picture 98" descr="skd188256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991" y="3541152"/>
            <a:ext cx="1984861" cy="1701075"/>
          </a:xfrm>
          <a:prstGeom prst="rect">
            <a:avLst/>
          </a:prstGeom>
          <a:ln>
            <a:noFill/>
          </a:ln>
        </p:spPr>
      </p:pic>
      <p:sp>
        <p:nvSpPr>
          <p:cNvPr id="100" name="TextBox 99"/>
          <p:cNvSpPr txBox="1"/>
          <p:nvPr/>
        </p:nvSpPr>
        <p:spPr>
          <a:xfrm>
            <a:off x="1556503" y="3778596"/>
            <a:ext cx="121011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resource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5187" y="6445006"/>
            <a:ext cx="379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  <a:endParaRPr lang="en-US" sz="1200" dirty="0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9" grpId="0" animBg="1"/>
      <p:bldP spid="81" grpId="0" animBg="1"/>
      <p:bldP spid="78" grpId="0"/>
      <p:bldP spid="83" grpId="0"/>
      <p:bldP spid="87" grpId="0"/>
      <p:bldP spid="89" grpId="0"/>
      <p:bldP spid="93" grpId="0"/>
      <p:bldP spid="97" grpId="0"/>
      <p:bldP spid="55" grpId="0" animBg="1"/>
      <p:bldP spid="62" grpId="0"/>
      <p:bldP spid="62" grpId="1"/>
      <p:bldP spid="86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010" y="1892710"/>
            <a:ext cx="8843987" cy="2277805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5411" y="2138507"/>
            <a:ext cx="8491813" cy="17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64"/>
              </a:spcBef>
              <a:spcAft>
                <a:spcPts val="0"/>
              </a:spcAft>
              <a:buNone/>
            </a:pPr>
            <a:r>
              <a:rPr lang="en-US" sz="4800" b="1" dirty="0" smtClean="0"/>
              <a:t>Demo</a:t>
            </a:r>
            <a:endParaRPr lang="en-US" sz="36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5411" y="5829108"/>
            <a:ext cx="8644818" cy="93267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 w="762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C1C1C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333333"/>
                </a:solidFill>
                <a:latin typeface="Franklin Gothic Medium" pitchFamily="-65" charset="0"/>
              </a:defRPr>
            </a:lvl9pPr>
          </a:lstStyle>
          <a:p>
            <a:pPr algn="ctr"/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510" y="5875005"/>
            <a:ext cx="1030544" cy="819614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2660" y="6235958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Sponsored by the National Science Foundation</a:t>
            </a:r>
          </a:p>
        </p:txBody>
      </p:sp>
      <p:pic>
        <p:nvPicPr>
          <p:cNvPr id="10" name="Picture 22" descr="ns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73" y="6220083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4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1274333"/>
            <a:ext cx="1724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</a:rPr>
              <a:t>slice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2609" y="1011804"/>
            <a:ext cx="249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</a:rPr>
              <a:t>project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3427" y="4289865"/>
            <a:ext cx="3494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</a:rPr>
              <a:t>aggregate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0789" y="2396373"/>
            <a:ext cx="4544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</a:rPr>
              <a:t>experimenter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8466" y="3472178"/>
            <a:ext cx="3110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</a:rPr>
              <a:t>resource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187" y="6445006"/>
            <a:ext cx="378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81000" y="742553"/>
            <a:ext cx="52705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sz="3200" b="1" dirty="0" smtClean="0"/>
              <a:t>experimenter</a:t>
            </a:r>
            <a:r>
              <a:rPr lang="en-US" sz="3200" dirty="0" smtClean="0"/>
              <a:t> 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smtClean="0">
                <a:solidFill>
                  <a:schemeClr val="tx1"/>
                </a:solidFill>
              </a:rPr>
              <a:t>a researcher who uses </a:t>
            </a:r>
            <a:r>
              <a:rPr lang="en-US" dirty="0">
                <a:solidFill>
                  <a:schemeClr val="tx1"/>
                </a:solidFill>
              </a:rPr>
              <a:t>GENI resources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5472"/>
              </a:spcBef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Different types of experimenters have different roles and permissions: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Advisor </a:t>
            </a:r>
            <a:r>
              <a:rPr lang="en-US" sz="2600" dirty="0" err="1" smtClean="0">
                <a:solidFill>
                  <a:schemeClr val="tx1"/>
                </a:solidFill>
              </a:rPr>
              <a:t>vs</a:t>
            </a:r>
            <a:r>
              <a:rPr lang="en-US" sz="2600" dirty="0" smtClean="0">
                <a:solidFill>
                  <a:schemeClr val="tx1"/>
                </a:solidFill>
              </a:rPr>
              <a:t> Grad Student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Teacher </a:t>
            </a:r>
            <a:r>
              <a:rPr lang="en-US" sz="2600" dirty="0" err="1" smtClean="0">
                <a:solidFill>
                  <a:schemeClr val="tx1"/>
                </a:solidFill>
              </a:rPr>
              <a:t>vs</a:t>
            </a:r>
            <a:r>
              <a:rPr lang="en-US" sz="2600" dirty="0" smtClean="0">
                <a:solidFill>
                  <a:schemeClr val="tx1"/>
                </a:solidFill>
              </a:rPr>
              <a:t> TA </a:t>
            </a:r>
            <a:r>
              <a:rPr lang="en-US" sz="2600" dirty="0" err="1" smtClean="0">
                <a:solidFill>
                  <a:schemeClr val="tx1"/>
                </a:solidFill>
              </a:rPr>
              <a:t>vs</a:t>
            </a:r>
            <a:r>
              <a:rPr lang="en-US" sz="2600" dirty="0" smtClean="0">
                <a:solidFill>
                  <a:schemeClr val="tx1"/>
                </a:solidFill>
              </a:rPr>
              <a:t> Student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83829" y="1194968"/>
            <a:ext cx="2802252" cy="3798601"/>
            <a:chOff x="1066800" y="1189038"/>
            <a:chExt cx="1821184" cy="2468710"/>
          </a:xfrm>
        </p:grpSpPr>
        <p:pic>
          <p:nvPicPr>
            <p:cNvPr id="5" name="Picture 2" descr="MCj0415800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6800" y="1189038"/>
              <a:ext cx="1747838" cy="210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7"/>
            <p:cNvSpPr txBox="1">
              <a:spLocks noChangeArrowheads="1"/>
            </p:cNvSpPr>
            <p:nvPr/>
          </p:nvSpPr>
          <p:spPr bwMode="auto">
            <a:xfrm>
              <a:off x="1107668" y="3295650"/>
              <a:ext cx="1780316" cy="3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Kozuka Gothic Pro L" charset="0"/>
                  <a:cs typeface="Kozuka Gothic Pro L" charset="0"/>
                </a:defRPr>
              </a:lvl9pPr>
            </a:lstStyle>
            <a:p>
              <a:pPr algn="ctr" eaLnBrk="1" hangingPunct="1"/>
              <a:r>
                <a:rPr lang="en-US" sz="4000" b="1" dirty="0" smtClean="0">
                  <a:ea typeface="ＭＳ Ｐゴシック" charset="0"/>
                  <a:cs typeface="ＭＳ Ｐゴシック" charset="0"/>
                </a:rPr>
                <a:t>Experimenter</a:t>
              </a:r>
              <a:endParaRPr lang="en-US" sz="4000" b="1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5187" y="6445006"/>
            <a:ext cx="378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990"/>
            <a:ext cx="9144000" cy="1143000"/>
          </a:xfrm>
        </p:spPr>
        <p:txBody>
          <a:bodyPr/>
          <a:lstStyle/>
          <a:p>
            <a:pPr algn="ctr"/>
            <a:r>
              <a:rPr lang="en-US" sz="4000" dirty="0" smtClean="0"/>
              <a:t>Creating an </a:t>
            </a:r>
            <a:r>
              <a:rPr lang="en-US" sz="4000" dirty="0"/>
              <a:t>A</a:t>
            </a:r>
            <a:r>
              <a:rPr lang="en-US" sz="4000" dirty="0" smtClean="0"/>
              <a:t>ccount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9456"/>
            <a:ext cx="8458200" cy="35445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GENI Portal is at: </a:t>
            </a:r>
          </a:p>
          <a:p>
            <a:pPr marL="457200" lvl="1" indent="0" algn="ctr">
              <a:buNone/>
            </a:pPr>
            <a:r>
              <a:rPr lang="en-US" sz="4400" b="1" dirty="0">
                <a:solidFill>
                  <a:srgbClr val="FF6600"/>
                </a:solidFill>
              </a:rPr>
              <a:t>https://</a:t>
            </a:r>
            <a:r>
              <a:rPr lang="en-US" sz="4400" b="1" dirty="0" err="1">
                <a:solidFill>
                  <a:srgbClr val="FF6600"/>
                </a:solidFill>
              </a:rPr>
              <a:t>portal.geni.net</a:t>
            </a:r>
            <a:r>
              <a:rPr lang="en-US" sz="4400" dirty="0">
                <a:solidFill>
                  <a:srgbClr val="FF6600"/>
                </a:solidFill>
              </a:rPr>
              <a:t> </a:t>
            </a:r>
            <a:endParaRPr lang="en-US" sz="44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Instructions for creating an account are:</a:t>
            </a:r>
          </a:p>
          <a:p>
            <a:pPr marL="0" indent="0" algn="ctr">
              <a:buNone/>
            </a:pPr>
            <a:r>
              <a:rPr lang="en-US" b="1" dirty="0"/>
              <a:t>http://</a:t>
            </a:r>
            <a:r>
              <a:rPr lang="en-US" b="1" dirty="0" err="1"/>
              <a:t>groups.geni.net</a:t>
            </a:r>
            <a:r>
              <a:rPr lang="en-US" b="1" dirty="0"/>
              <a:t>/</a:t>
            </a:r>
            <a:r>
              <a:rPr lang="en-US" b="1" dirty="0" err="1"/>
              <a:t>geni</a:t>
            </a:r>
            <a:r>
              <a:rPr lang="en-US" b="1" dirty="0"/>
              <a:t>/wiki/</a:t>
            </a:r>
            <a:r>
              <a:rPr lang="en-US" b="1" dirty="0" err="1"/>
              <a:t>SignMeUp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UseGEN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50" y="1312081"/>
            <a:ext cx="4241219" cy="1460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187" y="6445006"/>
            <a:ext cx="378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800" dirty="0" smtClean="0"/>
              <a:t>GENI User Authentication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067748" y="2901903"/>
            <a:ext cx="3841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many experimenters: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no new passwords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amiliar login screens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5791" y="1127701"/>
            <a:ext cx="582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GENI Portal </a:t>
            </a:r>
            <a:r>
              <a:rPr lang="en-US" sz="2400" dirty="0" smtClean="0"/>
              <a:t>l</a:t>
            </a:r>
            <a:r>
              <a:rPr lang="en-US" sz="2400" dirty="0" smtClean="0">
                <a:latin typeface="+mn-lt"/>
              </a:rPr>
              <a:t>everages </a:t>
            </a:r>
            <a:r>
              <a:rPr lang="en-US" sz="2400" dirty="0" err="1" smtClean="0">
                <a:latin typeface="+mn-lt"/>
              </a:rPr>
              <a:t>InCommon</a:t>
            </a:r>
            <a:r>
              <a:rPr lang="en-US" sz="2400" dirty="0" smtClean="0">
                <a:latin typeface="+mn-lt"/>
              </a:rPr>
              <a:t> for single sign-on authentication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925" y="2093067"/>
            <a:ext cx="3128663" cy="670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294" y="2901903"/>
            <a:ext cx="384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Experimenters from 304 educational and research </a:t>
            </a:r>
            <a:r>
              <a:rPr lang="en-US" sz="2400" dirty="0"/>
              <a:t>i</a:t>
            </a:r>
            <a:r>
              <a:rPr lang="en-US" sz="2400" dirty="0" smtClean="0"/>
              <a:t>nstitutions have </a:t>
            </a:r>
            <a:r>
              <a:rPr lang="en-US" sz="2400" dirty="0" err="1" smtClean="0"/>
              <a:t>InCommon</a:t>
            </a:r>
            <a:r>
              <a:rPr lang="en-US" sz="2400" dirty="0" smtClean="0"/>
              <a:t> accounts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979955"/>
            <a:ext cx="1344645" cy="13446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5236175"/>
            <a:ext cx="6092075" cy="707886"/>
          </a:xfrm>
          <a:prstGeom prst="rect">
            <a:avLst/>
          </a:prstGeom>
          <a:solidFill>
            <a:srgbClr val="4294BB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B274C"/>
                </a:solidFill>
              </a:rPr>
              <a:t>GENI Project Office </a:t>
            </a:r>
            <a:r>
              <a:rPr lang="en-US" sz="2000" dirty="0" smtClean="0">
                <a:solidFill>
                  <a:srgbClr val="0B274C"/>
                </a:solidFill>
              </a:rPr>
              <a:t>runs a federated </a:t>
            </a:r>
            <a:r>
              <a:rPr lang="en-US" sz="2000" dirty="0" err="1" smtClean="0">
                <a:solidFill>
                  <a:srgbClr val="0B274C"/>
                </a:solidFill>
              </a:rPr>
              <a:t>IdP</a:t>
            </a:r>
            <a:r>
              <a:rPr lang="en-US" sz="2000" dirty="0" smtClean="0">
                <a:solidFill>
                  <a:srgbClr val="0B274C"/>
                </a:solidFill>
              </a:rPr>
              <a:t> to </a:t>
            </a:r>
            <a:r>
              <a:rPr lang="en-US" sz="2000" b="1" dirty="0" smtClean="0">
                <a:solidFill>
                  <a:srgbClr val="0B274C"/>
                </a:solidFill>
              </a:rPr>
              <a:t>provide accounts </a:t>
            </a:r>
            <a:r>
              <a:rPr lang="en-US" sz="2000" dirty="0" smtClean="0">
                <a:solidFill>
                  <a:srgbClr val="0B274C"/>
                </a:solidFill>
              </a:rPr>
              <a:t>for non-federated organizations.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5187" y="6445006"/>
            <a:ext cx="379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  <a:endParaRPr lang="en-US" sz="1200" dirty="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81000" y="577931"/>
            <a:ext cx="4983874" cy="132634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Projects </a:t>
            </a:r>
            <a:r>
              <a:rPr lang="en-US" sz="3600" dirty="0" smtClean="0"/>
              <a:t>organize research </a:t>
            </a:r>
            <a:r>
              <a:rPr lang="en-US" sz="3600" dirty="0"/>
              <a:t>in </a:t>
            </a:r>
            <a:r>
              <a:rPr lang="en-US" sz="3600" dirty="0" smtClean="0"/>
              <a:t>GENI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931535" y="2676711"/>
            <a:ext cx="635777" cy="1388411"/>
            <a:chOff x="6778294" y="1742682"/>
            <a:chExt cx="1838715" cy="4015378"/>
          </a:xfrm>
          <a:solidFill>
            <a:schemeClr val="bg2"/>
          </a:solidFill>
        </p:grpSpPr>
        <p:sp>
          <p:nvSpPr>
            <p:cNvPr id="59" name="Oval 58"/>
            <p:cNvSpPr/>
            <p:nvPr/>
          </p:nvSpPr>
          <p:spPr>
            <a:xfrm>
              <a:off x="7308910" y="1742682"/>
              <a:ext cx="822960" cy="82296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031357" y="547527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778294" y="545108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8134410" y="4261999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6721566" y="424990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23579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7060605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159036" y="4148667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8050120" y="4174308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192070" y="2632892"/>
              <a:ext cx="1028095" cy="173421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610100" y="1204886"/>
            <a:ext cx="2718272" cy="2274295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99453" y="1195231"/>
            <a:ext cx="122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Project</a:t>
            </a:r>
            <a:endParaRPr lang="en-US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57061" y="2812407"/>
            <a:ext cx="635777" cy="1388411"/>
            <a:chOff x="6778294" y="1742682"/>
            <a:chExt cx="1838715" cy="4015378"/>
          </a:xfrm>
          <a:solidFill>
            <a:schemeClr val="bg2"/>
          </a:solidFill>
        </p:grpSpPr>
        <p:sp>
          <p:nvSpPr>
            <p:cNvPr id="49" name="Oval 48"/>
            <p:cNvSpPr/>
            <p:nvPr/>
          </p:nvSpPr>
          <p:spPr>
            <a:xfrm>
              <a:off x="7308910" y="1742682"/>
              <a:ext cx="822960" cy="82296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031357" y="547527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78294" y="545108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8134410" y="4261999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6721566" y="424990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923579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7060605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159036" y="4148667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8050120" y="4174308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192070" y="2632892"/>
              <a:ext cx="1028095" cy="173421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40309" y="1713321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Lead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08436" y="1932120"/>
            <a:ext cx="633482" cy="0"/>
          </a:xfrm>
          <a:prstGeom prst="line">
            <a:avLst/>
          </a:prstGeom>
          <a:ln w="57150" cmpd="sng">
            <a:solidFill>
              <a:srgbClr val="80808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3315" y="2443879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Members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108436" y="2915914"/>
            <a:ext cx="636448" cy="207163"/>
          </a:xfrm>
          <a:prstGeom prst="line">
            <a:avLst/>
          </a:prstGeom>
          <a:ln w="57150" cmpd="sng">
            <a:solidFill>
              <a:srgbClr val="80808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245147" y="2822081"/>
            <a:ext cx="635777" cy="1388411"/>
            <a:chOff x="6778294" y="1742682"/>
            <a:chExt cx="1838715" cy="4015378"/>
          </a:xfrm>
          <a:solidFill>
            <a:schemeClr val="bg2"/>
          </a:solidFill>
        </p:grpSpPr>
        <p:sp>
          <p:nvSpPr>
            <p:cNvPr id="24" name="Oval 23"/>
            <p:cNvSpPr/>
            <p:nvPr/>
          </p:nvSpPr>
          <p:spPr>
            <a:xfrm>
              <a:off x="7308910" y="1742682"/>
              <a:ext cx="822960" cy="82296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31357" y="547527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78294" y="545108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8134410" y="4261999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6721566" y="424990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923579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7060605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159036" y="4148667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8050120" y="4174308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92070" y="2632892"/>
              <a:ext cx="1028095" cy="173421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6419" y="1745828"/>
            <a:ext cx="1113254" cy="1256062"/>
            <a:chOff x="2452612" y="2472459"/>
            <a:chExt cx="1236183" cy="1394761"/>
          </a:xfrm>
        </p:grpSpPr>
        <p:sp>
          <p:nvSpPr>
            <p:cNvPr id="20" name="Rounded Rectangle 19"/>
            <p:cNvSpPr/>
            <p:nvPr/>
          </p:nvSpPr>
          <p:spPr>
            <a:xfrm>
              <a:off x="2757412" y="2777259"/>
              <a:ext cx="931383" cy="1089961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605012" y="2624859"/>
              <a:ext cx="931383" cy="1089961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52612" y="2472459"/>
              <a:ext cx="931383" cy="1089961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66358" y="2472459"/>
              <a:ext cx="803559" cy="410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Slice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Content Placeholder 10"/>
          <p:cNvSpPr>
            <a:spLocks noGrp="1"/>
          </p:cNvSpPr>
          <p:nvPr>
            <p:ph sz="half" idx="1"/>
          </p:nvPr>
        </p:nvSpPr>
        <p:spPr>
          <a:xfrm>
            <a:off x="200362" y="4415977"/>
            <a:ext cx="9310111" cy="1996669"/>
          </a:xfrm>
        </p:spPr>
        <p:txBody>
          <a:bodyPr/>
          <a:lstStyle/>
          <a:p>
            <a:pPr marL="0" lvl="1" indent="0">
              <a:lnSpc>
                <a:spcPct val="70000"/>
              </a:lnSpc>
              <a:spcBef>
                <a:spcPts val="2568"/>
              </a:spcBef>
              <a:buNone/>
            </a:pPr>
            <a:r>
              <a:rPr lang="en-US" sz="2800" dirty="0" smtClean="0"/>
              <a:t>Projects contain </a:t>
            </a:r>
            <a:r>
              <a:rPr lang="en-US" sz="2800" dirty="0"/>
              <a:t>both </a:t>
            </a:r>
            <a:r>
              <a:rPr lang="en-US" sz="3200" b="1" dirty="0" smtClean="0"/>
              <a:t>people</a:t>
            </a:r>
            <a:r>
              <a:rPr lang="en-US" sz="32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their </a:t>
            </a:r>
            <a:r>
              <a:rPr lang="en-US" sz="3200" b="1" dirty="0" smtClean="0"/>
              <a:t>experiments</a:t>
            </a:r>
            <a:endParaRPr lang="en-US" sz="2800" dirty="0" smtClean="0"/>
          </a:p>
          <a:p>
            <a:pPr marL="0" indent="0">
              <a:lnSpc>
                <a:spcPct val="70000"/>
              </a:lnSpc>
              <a:spcBef>
                <a:spcPts val="2568"/>
              </a:spcBef>
              <a:buNone/>
            </a:pPr>
            <a:r>
              <a:rPr lang="en-US" dirty="0"/>
              <a:t>A project is led by a single responsible </a:t>
            </a:r>
            <a:r>
              <a:rPr lang="en-US" dirty="0" smtClean="0"/>
              <a:t>individual: 	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b="1" dirty="0"/>
              <a:t>project</a:t>
            </a:r>
            <a:r>
              <a:rPr lang="en-US" dirty="0"/>
              <a:t> </a:t>
            </a:r>
            <a:r>
              <a:rPr lang="en-US" b="1" dirty="0" smtClean="0"/>
              <a:t>lead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7761770" y="1254572"/>
            <a:ext cx="635777" cy="1388411"/>
            <a:chOff x="6778294" y="1742682"/>
            <a:chExt cx="1838715" cy="4015378"/>
          </a:xfrm>
          <a:solidFill>
            <a:schemeClr val="bg2"/>
          </a:solidFill>
        </p:grpSpPr>
        <p:sp>
          <p:nvSpPr>
            <p:cNvPr id="71" name="Oval 70"/>
            <p:cNvSpPr/>
            <p:nvPr/>
          </p:nvSpPr>
          <p:spPr>
            <a:xfrm>
              <a:off x="7308910" y="1742682"/>
              <a:ext cx="822960" cy="82296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031357" y="547527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778294" y="545108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8134410" y="4261999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6721566" y="4249904"/>
              <a:ext cx="585652" cy="282786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923579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flipH="1">
              <a:off x="7060605" y="2745616"/>
              <a:ext cx="437998" cy="1351781"/>
            </a:xfrm>
            <a:custGeom>
              <a:avLst/>
              <a:gdLst>
                <a:gd name="connsiteX0" fmla="*/ 0 w 305069"/>
                <a:gd name="connsiteY0" fmla="*/ 0 h 1134063"/>
                <a:gd name="connsiteX1" fmla="*/ 266095 w 305069"/>
                <a:gd name="connsiteY1" fmla="*/ 532191 h 1134063"/>
                <a:gd name="connsiteX2" fmla="*/ 302381 w 305069"/>
                <a:gd name="connsiteY2" fmla="*/ 1088572 h 1134063"/>
                <a:gd name="connsiteX3" fmla="*/ 302381 w 305069"/>
                <a:gd name="connsiteY3" fmla="*/ 1100667 h 1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69" h="1134063">
                  <a:moveTo>
                    <a:pt x="0" y="0"/>
                  </a:moveTo>
                  <a:cubicBezTo>
                    <a:pt x="107849" y="175381"/>
                    <a:pt x="215698" y="350762"/>
                    <a:pt x="266095" y="532191"/>
                  </a:cubicBezTo>
                  <a:cubicBezTo>
                    <a:pt x="316492" y="713620"/>
                    <a:pt x="296333" y="993826"/>
                    <a:pt x="302381" y="1088572"/>
                  </a:cubicBezTo>
                  <a:cubicBezTo>
                    <a:pt x="308429" y="1183318"/>
                    <a:pt x="302381" y="1100667"/>
                    <a:pt x="302381" y="1100667"/>
                  </a:cubicBez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159036" y="4148667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flipH="1">
              <a:off x="8050120" y="4174308"/>
              <a:ext cx="194868" cy="1306285"/>
            </a:xfrm>
            <a:custGeom>
              <a:avLst/>
              <a:gdLst>
                <a:gd name="connsiteX0" fmla="*/ 194868 w 194868"/>
                <a:gd name="connsiteY0" fmla="*/ 0 h 1306285"/>
                <a:gd name="connsiteX1" fmla="*/ 13439 w 194868"/>
                <a:gd name="connsiteY1" fmla="*/ 713619 h 1306285"/>
                <a:gd name="connsiteX2" fmla="*/ 13439 w 194868"/>
                <a:gd name="connsiteY2" fmla="*/ 1306285 h 1306285"/>
                <a:gd name="connsiteX3" fmla="*/ 13439 w 194868"/>
                <a:gd name="connsiteY3" fmla="*/ 1306285 h 130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68" h="1306285">
                  <a:moveTo>
                    <a:pt x="194868" y="0"/>
                  </a:moveTo>
                  <a:cubicBezTo>
                    <a:pt x="119272" y="247952"/>
                    <a:pt x="43677" y="495905"/>
                    <a:pt x="13439" y="713619"/>
                  </a:cubicBezTo>
                  <a:cubicBezTo>
                    <a:pt x="-16799" y="931333"/>
                    <a:pt x="13439" y="1306285"/>
                    <a:pt x="13439" y="1306285"/>
                  </a:cubicBezTo>
                  <a:lnTo>
                    <a:pt x="13439" y="1306285"/>
                  </a:lnTo>
                </a:path>
              </a:pathLst>
            </a:cu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192070" y="2632892"/>
              <a:ext cx="1028095" cy="173421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932972" y="1112760"/>
            <a:ext cx="302053" cy="186506"/>
            <a:chOff x="2057400" y="5181600"/>
            <a:chExt cx="838200" cy="517558"/>
          </a:xfrm>
        </p:grpSpPr>
        <p:sp>
          <p:nvSpPr>
            <p:cNvPr id="36" name="Right Triangle 35"/>
            <p:cNvSpPr/>
            <p:nvPr/>
          </p:nvSpPr>
          <p:spPr>
            <a:xfrm>
              <a:off x="2057400" y="5181600"/>
              <a:ext cx="457200" cy="479458"/>
            </a:xfrm>
            <a:prstGeom prst="rtTriangle">
              <a:avLst/>
            </a:prstGeom>
            <a:solidFill>
              <a:srgbClr val="FF6600"/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36"/>
            <p:cNvSpPr/>
            <p:nvPr/>
          </p:nvSpPr>
          <p:spPr>
            <a:xfrm flipH="1">
              <a:off x="2438400" y="5181600"/>
              <a:ext cx="457200" cy="479458"/>
            </a:xfrm>
            <a:prstGeom prst="rtTriangle">
              <a:avLst/>
            </a:prstGeom>
            <a:solidFill>
              <a:srgbClr val="FF6600"/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2057400" y="5219700"/>
              <a:ext cx="838200" cy="479458"/>
            </a:xfrm>
            <a:prstGeom prst="triangle">
              <a:avLst/>
            </a:prstGeom>
            <a:solidFill>
              <a:srgbClr val="FF6600"/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175187" y="6445006"/>
            <a:ext cx="379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  <a:endParaRPr lang="en-US" sz="1200" dirty="0"/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7" y="771724"/>
            <a:ext cx="5892803" cy="9658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sz="3200" b="1" dirty="0" smtClean="0"/>
              <a:t>slice</a:t>
            </a:r>
            <a:r>
              <a:rPr lang="en-US" sz="3200" dirty="0" smtClean="0"/>
              <a:t> </a:t>
            </a:r>
            <a:r>
              <a:rPr lang="en-US" dirty="0" smtClean="0"/>
              <a:t>is a </a:t>
            </a:r>
            <a:r>
              <a:rPr lang="en-US" i="1" dirty="0" smtClean="0"/>
              <a:t>container</a:t>
            </a:r>
            <a:r>
              <a:rPr lang="en-US" dirty="0" smtClean="0"/>
              <a:t> of resources used in an </a:t>
            </a:r>
            <a:r>
              <a:rPr lang="en-US" i="1" dirty="0" smtClean="0"/>
              <a:t>experiment</a:t>
            </a:r>
            <a:r>
              <a:rPr lang="en-US" dirty="0" smtClean="0"/>
              <a:t>.</a:t>
            </a:r>
          </a:p>
        </p:txBody>
      </p:sp>
      <p:sp>
        <p:nvSpPr>
          <p:cNvPr id="13" name="Parallelogram 12"/>
          <p:cNvSpPr/>
          <p:nvPr/>
        </p:nvSpPr>
        <p:spPr>
          <a:xfrm rot="365662" flipH="1">
            <a:off x="6065230" y="3729901"/>
            <a:ext cx="2528971" cy="878415"/>
          </a:xfrm>
          <a:prstGeom prst="parallelogram">
            <a:avLst>
              <a:gd name="adj" fmla="val 11962"/>
            </a:avLst>
          </a:prstGeom>
          <a:gradFill flip="none" rotWithShape="1">
            <a:gsLst>
              <a:gs pos="0">
                <a:schemeClr val="bg2"/>
              </a:gs>
              <a:gs pos="100000">
                <a:srgbClr val="FFFFFF"/>
              </a:gs>
            </a:gsLst>
            <a:lin ang="558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79313" y="2507584"/>
            <a:ext cx="6381879" cy="319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Arial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 smtClean="0"/>
              <a:t>A slice can contain resources from one or more aggregates</a:t>
            </a:r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400" dirty="0" smtClean="0"/>
              <a:t>A slice is in a single project </a:t>
            </a:r>
            <a:endParaRPr lang="en-US" sz="2400" dirty="0"/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400" dirty="0" smtClean="0"/>
              <a:t>A slice has an </a:t>
            </a:r>
            <a:r>
              <a:rPr lang="en-US" sz="2400" b="1" i="1" dirty="0" smtClean="0"/>
              <a:t>expiration</a:t>
            </a:r>
            <a:endParaRPr lang="en-US" sz="2400" dirty="0" smtClean="0"/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400" dirty="0" smtClean="0"/>
              <a:t>Slice names are </a:t>
            </a:r>
            <a:r>
              <a:rPr lang="en-US" sz="2400" b="1" i="1" dirty="0" smtClean="0"/>
              <a:t>public</a:t>
            </a:r>
            <a:r>
              <a:rPr lang="en-US" sz="2400" dirty="0" smtClean="0"/>
              <a:t>, </a:t>
            </a:r>
            <a:r>
              <a:rPr lang="en-US" sz="2400" b="1" i="1" dirty="0" smtClean="0"/>
              <a:t>reusable</a:t>
            </a:r>
            <a:r>
              <a:rPr lang="en-US" sz="2400" dirty="0" smtClean="0"/>
              <a:t> and </a:t>
            </a:r>
            <a:r>
              <a:rPr lang="en-US" sz="2400" b="1" i="1" dirty="0" smtClean="0"/>
              <a:t>unique </a:t>
            </a:r>
            <a:r>
              <a:rPr lang="en-US" sz="2400" i="1" dirty="0" smtClean="0"/>
              <a:t>(within a project)</a:t>
            </a:r>
            <a:endParaRPr lang="en-US" strike="sngStrike" dirty="0"/>
          </a:p>
        </p:txBody>
      </p:sp>
      <p:pic>
        <p:nvPicPr>
          <p:cNvPr id="51" name="Picture 50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605" flipH="1">
            <a:off x="7333401" y="1805804"/>
            <a:ext cx="858397" cy="735667"/>
          </a:xfrm>
          <a:prstGeom prst="rect">
            <a:avLst/>
          </a:prstGeom>
        </p:spPr>
      </p:pic>
      <p:pic>
        <p:nvPicPr>
          <p:cNvPr id="26" name="Picture 25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395">
            <a:off x="6478869" y="2525137"/>
            <a:ext cx="858397" cy="735667"/>
          </a:xfrm>
          <a:prstGeom prst="rect">
            <a:avLst/>
          </a:prstGeom>
        </p:spPr>
      </p:pic>
      <p:pic>
        <p:nvPicPr>
          <p:cNvPr id="27" name="Picture 26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709" flipH="1">
            <a:off x="7509457" y="3613741"/>
            <a:ext cx="858397" cy="735667"/>
          </a:xfrm>
          <a:prstGeom prst="rect">
            <a:avLst/>
          </a:prstGeom>
        </p:spPr>
      </p:pic>
      <p:sp>
        <p:nvSpPr>
          <p:cNvPr id="12" name="Parallelogram 11"/>
          <p:cNvSpPr/>
          <p:nvPr/>
        </p:nvSpPr>
        <p:spPr>
          <a:xfrm rot="19861250">
            <a:off x="7712396" y="4088436"/>
            <a:ext cx="1113599" cy="884211"/>
          </a:xfrm>
          <a:prstGeom prst="parallelogram">
            <a:avLst>
              <a:gd name="adj" fmla="val 55268"/>
            </a:avLst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61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7757">
            <a:off x="6843868" y="3533799"/>
            <a:ext cx="710686" cy="710686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998658" flipH="1">
            <a:off x="5914992" y="3901168"/>
            <a:ext cx="2270410" cy="977940"/>
          </a:xfrm>
          <a:prstGeom prst="parallelogram">
            <a:avLst>
              <a:gd name="adj" fmla="val 29508"/>
            </a:avLst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61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2268">
            <a:off x="7568925" y="2755191"/>
            <a:ext cx="689199" cy="6891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7757">
            <a:off x="6839981" y="1373154"/>
            <a:ext cx="653657" cy="653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75187" y="6445006"/>
            <a:ext cx="378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  <a:endParaRPr lang="en-US" sz="1200" dirty="0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83735"/>
            <a:ext cx="5869992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sz="3200" b="1" dirty="0" smtClean="0"/>
              <a:t>resource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is a piece of infrastructure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A resource can be real or virtual.</a:t>
            </a:r>
            <a:endParaRPr lang="en-US" sz="2000" b="1" dirty="0" smtClean="0"/>
          </a:p>
          <a:p>
            <a:pPr marL="0" indent="0">
              <a:spcBef>
                <a:spcPts val="1680"/>
              </a:spcBef>
              <a:buNone/>
            </a:pPr>
            <a:r>
              <a:rPr lang="en-US" sz="2000" b="1" dirty="0" smtClean="0"/>
              <a:t>Resource specifications </a:t>
            </a:r>
            <a:r>
              <a:rPr lang="en-US" sz="2000" dirty="0" smtClean="0"/>
              <a:t>(aka. </a:t>
            </a:r>
            <a:r>
              <a:rPr lang="en-US" sz="2000" b="1" dirty="0" err="1" smtClean="0"/>
              <a:t>RSpecs</a:t>
            </a:r>
            <a:r>
              <a:rPr lang="en-US" sz="2000" dirty="0" smtClean="0"/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are used to describe and request resources. </a:t>
            </a:r>
          </a:p>
          <a:p>
            <a:pPr marL="0" indent="0">
              <a:spcBef>
                <a:spcPts val="1680"/>
              </a:spcBef>
              <a:buNone/>
            </a:pPr>
            <a:r>
              <a:rPr lang="en-US" sz="2000" dirty="0" smtClean="0"/>
              <a:t>Examples: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Compute: computer </a:t>
            </a:r>
            <a:r>
              <a:rPr lang="en-US" sz="2000" dirty="0" err="1"/>
              <a:t>vs</a:t>
            </a:r>
            <a:r>
              <a:rPr lang="en-US" sz="2000" dirty="0"/>
              <a:t> virtual machine (VM)</a:t>
            </a:r>
          </a:p>
          <a:p>
            <a:pPr>
              <a:spcBef>
                <a:spcPts val="600"/>
              </a:spcBef>
            </a:pPr>
            <a:r>
              <a:rPr lang="en-US" sz="2000" dirty="0" err="1"/>
              <a:t>Wireline</a:t>
            </a:r>
            <a:r>
              <a:rPr lang="en-US" sz="2000" dirty="0"/>
              <a:t> Network: </a:t>
            </a:r>
            <a:r>
              <a:rPr lang="en-US" sz="2000" dirty="0" smtClean="0"/>
              <a:t>VLAN </a:t>
            </a:r>
            <a:r>
              <a:rPr lang="en-US" sz="2000" dirty="0"/>
              <a:t>or </a:t>
            </a:r>
            <a:r>
              <a:rPr lang="en-US" sz="2000" dirty="0" err="1" smtClean="0"/>
              <a:t>OpenFlow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Wireless</a:t>
            </a:r>
            <a:r>
              <a:rPr lang="en-US" sz="2000" dirty="0"/>
              <a:t>: </a:t>
            </a:r>
            <a:r>
              <a:rPr lang="en-US" sz="2000" dirty="0" err="1"/>
              <a:t>WiMAX</a:t>
            </a:r>
            <a:r>
              <a:rPr lang="en-US" sz="2000" dirty="0"/>
              <a:t> </a:t>
            </a:r>
          </a:p>
          <a:p>
            <a:pPr marL="0" indent="0">
              <a:spcBef>
                <a:spcPts val="1680"/>
              </a:spcBef>
              <a:buNone/>
            </a:pPr>
            <a:endParaRPr lang="en-US" sz="2000" dirty="0" smtClean="0"/>
          </a:p>
        </p:txBody>
      </p:sp>
      <p:pic>
        <p:nvPicPr>
          <p:cNvPr id="10" name="Picture 9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4718" y="1852623"/>
            <a:ext cx="1984861" cy="1701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100" y="861240"/>
            <a:ext cx="1725365" cy="1725365"/>
          </a:xfrm>
          <a:prstGeom prst="rect">
            <a:avLst/>
          </a:prstGeom>
        </p:spPr>
      </p:pic>
      <p:pic>
        <p:nvPicPr>
          <p:cNvPr id="15" name="Picture 23" descr="GENI ra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1192" y="3630193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75187" y="6445006"/>
            <a:ext cx="379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  <a:endParaRPr lang="en-US" sz="1200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699034"/>
            <a:ext cx="5001152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b="1" dirty="0"/>
              <a:t>aggregate</a:t>
            </a:r>
            <a:r>
              <a:rPr lang="en-US" dirty="0"/>
              <a:t> </a:t>
            </a:r>
            <a:r>
              <a:rPr lang="en-US" dirty="0" smtClean="0"/>
              <a:t>manages a set of </a:t>
            </a:r>
            <a:r>
              <a:rPr lang="en-US" dirty="0" err="1" smtClean="0"/>
              <a:t>reservable</a:t>
            </a:r>
            <a:r>
              <a:rPr lang="en-US" dirty="0" smtClean="0"/>
              <a:t> </a:t>
            </a:r>
            <a:r>
              <a:rPr lang="en-US" b="1" dirty="0"/>
              <a:t>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Aggregates include:</a:t>
            </a:r>
          </a:p>
          <a:p>
            <a:pPr marL="400050" lvl="1" indent="0">
              <a:buNone/>
            </a:pPr>
            <a:r>
              <a:rPr lang="en-US" dirty="0" smtClean="0"/>
              <a:t>GENI racks	</a:t>
            </a:r>
          </a:p>
          <a:p>
            <a:pPr marL="400050" lvl="1" indent="0">
              <a:buNone/>
            </a:pPr>
            <a:r>
              <a:rPr lang="en-US" dirty="0" err="1" smtClean="0"/>
              <a:t>OpenFlow</a:t>
            </a:r>
            <a:r>
              <a:rPr lang="en-US" dirty="0"/>
              <a:t>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err="1" smtClean="0"/>
              <a:t>WiMAX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043172" y="3867114"/>
            <a:ext cx="4994015" cy="2567993"/>
            <a:chOff x="160337" y="1160463"/>
            <a:chExt cx="8823325" cy="4537078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043112" y="1160463"/>
              <a:ext cx="928688" cy="650875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2147483647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429125" y="1533526"/>
              <a:ext cx="922337" cy="542925"/>
            </a:xfrm>
            <a:custGeom>
              <a:avLst/>
              <a:gdLst>
                <a:gd name="T0" fmla="*/ 0 w 89"/>
                <a:gd name="T1" fmla="*/ 249 h 55"/>
                <a:gd name="T2" fmla="*/ 26 w 89"/>
                <a:gd name="T3" fmla="*/ 0 h 55"/>
                <a:gd name="T4" fmla="*/ 226 w 89"/>
                <a:gd name="T5" fmla="*/ 15 h 55"/>
                <a:gd name="T6" fmla="*/ 421 w 89"/>
                <a:gd name="T7" fmla="*/ 20 h 55"/>
                <a:gd name="T8" fmla="*/ 421 w 89"/>
                <a:gd name="T9" fmla="*/ 24 h 55"/>
                <a:gd name="T10" fmla="*/ 426 w 89"/>
                <a:gd name="T11" fmla="*/ 44 h 55"/>
                <a:gd name="T12" fmla="*/ 426 w 89"/>
                <a:gd name="T13" fmla="*/ 49 h 55"/>
                <a:gd name="T14" fmla="*/ 421 w 89"/>
                <a:gd name="T15" fmla="*/ 64 h 55"/>
                <a:gd name="T16" fmla="*/ 421 w 89"/>
                <a:gd name="T17" fmla="*/ 88 h 55"/>
                <a:gd name="T18" fmla="*/ 431 w 89"/>
                <a:gd name="T19" fmla="*/ 112 h 55"/>
                <a:gd name="T20" fmla="*/ 436 w 89"/>
                <a:gd name="T21" fmla="*/ 122 h 55"/>
                <a:gd name="T22" fmla="*/ 442 w 89"/>
                <a:gd name="T23" fmla="*/ 147 h 55"/>
                <a:gd name="T24" fmla="*/ 442 w 89"/>
                <a:gd name="T25" fmla="*/ 186 h 55"/>
                <a:gd name="T26" fmla="*/ 447 w 89"/>
                <a:gd name="T27" fmla="*/ 196 h 55"/>
                <a:gd name="T28" fmla="*/ 447 w 89"/>
                <a:gd name="T29" fmla="*/ 210 h 55"/>
                <a:gd name="T30" fmla="*/ 447 w 89"/>
                <a:gd name="T31" fmla="*/ 215 h 55"/>
                <a:gd name="T32" fmla="*/ 457 w 89"/>
                <a:gd name="T33" fmla="*/ 249 h 55"/>
                <a:gd name="T34" fmla="*/ 457 w 89"/>
                <a:gd name="T35" fmla="*/ 259 h 55"/>
                <a:gd name="T36" fmla="*/ 457 w 89"/>
                <a:gd name="T37" fmla="*/ 269 h 55"/>
                <a:gd name="T38" fmla="*/ 0 w 89"/>
                <a:gd name="T39" fmla="*/ 249 h 55"/>
                <a:gd name="T40" fmla="*/ 0 w 89"/>
                <a:gd name="T41" fmla="*/ 249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389437" y="2036763"/>
              <a:ext cx="974725" cy="630238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57687" y="2540001"/>
              <a:ext cx="1152525" cy="541337"/>
            </a:xfrm>
            <a:custGeom>
              <a:avLst/>
              <a:gdLst>
                <a:gd name="T0" fmla="*/ 0 w 111"/>
                <a:gd name="T1" fmla="*/ 166 h 55"/>
                <a:gd name="T2" fmla="*/ 15 w 111"/>
                <a:gd name="T3" fmla="*/ 0 h 55"/>
                <a:gd name="T4" fmla="*/ 370 w 111"/>
                <a:gd name="T5" fmla="*/ 15 h 55"/>
                <a:gd name="T6" fmla="*/ 381 w 111"/>
                <a:gd name="T7" fmla="*/ 29 h 55"/>
                <a:gd name="T8" fmla="*/ 391 w 111"/>
                <a:gd name="T9" fmla="*/ 29 h 55"/>
                <a:gd name="T10" fmla="*/ 401 w 111"/>
                <a:gd name="T11" fmla="*/ 24 h 55"/>
                <a:gd name="T12" fmla="*/ 406 w 111"/>
                <a:gd name="T13" fmla="*/ 29 h 55"/>
                <a:gd name="T14" fmla="*/ 412 w 111"/>
                <a:gd name="T15" fmla="*/ 44 h 55"/>
                <a:gd name="T16" fmla="*/ 422 w 111"/>
                <a:gd name="T17" fmla="*/ 44 h 55"/>
                <a:gd name="T18" fmla="*/ 427 w 111"/>
                <a:gd name="T19" fmla="*/ 44 h 55"/>
                <a:gd name="T20" fmla="*/ 437 w 111"/>
                <a:gd name="T21" fmla="*/ 34 h 55"/>
                <a:gd name="T22" fmla="*/ 448 w 111"/>
                <a:gd name="T23" fmla="*/ 34 h 55"/>
                <a:gd name="T24" fmla="*/ 458 w 111"/>
                <a:gd name="T25" fmla="*/ 39 h 55"/>
                <a:gd name="T26" fmla="*/ 484 w 111"/>
                <a:gd name="T27" fmla="*/ 54 h 55"/>
                <a:gd name="T28" fmla="*/ 499 w 111"/>
                <a:gd name="T29" fmla="*/ 63 h 55"/>
                <a:gd name="T30" fmla="*/ 499 w 111"/>
                <a:gd name="T31" fmla="*/ 73 h 55"/>
                <a:gd name="T32" fmla="*/ 509 w 111"/>
                <a:gd name="T33" fmla="*/ 78 h 55"/>
                <a:gd name="T34" fmla="*/ 509 w 111"/>
                <a:gd name="T35" fmla="*/ 83 h 55"/>
                <a:gd name="T36" fmla="*/ 504 w 111"/>
                <a:gd name="T37" fmla="*/ 93 h 55"/>
                <a:gd name="T38" fmla="*/ 509 w 111"/>
                <a:gd name="T39" fmla="*/ 102 h 55"/>
                <a:gd name="T40" fmla="*/ 514 w 111"/>
                <a:gd name="T41" fmla="*/ 117 h 55"/>
                <a:gd name="T42" fmla="*/ 520 w 111"/>
                <a:gd name="T43" fmla="*/ 122 h 55"/>
                <a:gd name="T44" fmla="*/ 520 w 111"/>
                <a:gd name="T45" fmla="*/ 127 h 55"/>
                <a:gd name="T46" fmla="*/ 520 w 111"/>
                <a:gd name="T47" fmla="*/ 136 h 55"/>
                <a:gd name="T48" fmla="*/ 530 w 111"/>
                <a:gd name="T49" fmla="*/ 141 h 55"/>
                <a:gd name="T50" fmla="*/ 535 w 111"/>
                <a:gd name="T51" fmla="*/ 146 h 55"/>
                <a:gd name="T52" fmla="*/ 530 w 111"/>
                <a:gd name="T53" fmla="*/ 156 h 55"/>
                <a:gd name="T54" fmla="*/ 530 w 111"/>
                <a:gd name="T55" fmla="*/ 166 h 55"/>
                <a:gd name="T56" fmla="*/ 540 w 111"/>
                <a:gd name="T57" fmla="*/ 171 h 55"/>
                <a:gd name="T58" fmla="*/ 540 w 111"/>
                <a:gd name="T59" fmla="*/ 180 h 55"/>
                <a:gd name="T60" fmla="*/ 535 w 111"/>
                <a:gd name="T61" fmla="*/ 185 h 55"/>
                <a:gd name="T62" fmla="*/ 540 w 111"/>
                <a:gd name="T63" fmla="*/ 190 h 55"/>
                <a:gd name="T64" fmla="*/ 545 w 111"/>
                <a:gd name="T65" fmla="*/ 200 h 55"/>
                <a:gd name="T66" fmla="*/ 540 w 111"/>
                <a:gd name="T67" fmla="*/ 205 h 55"/>
                <a:gd name="T68" fmla="*/ 545 w 111"/>
                <a:gd name="T69" fmla="*/ 214 h 55"/>
                <a:gd name="T70" fmla="*/ 545 w 111"/>
                <a:gd name="T71" fmla="*/ 219 h 55"/>
                <a:gd name="T72" fmla="*/ 550 w 111"/>
                <a:gd name="T73" fmla="*/ 224 h 55"/>
                <a:gd name="T74" fmla="*/ 556 w 111"/>
                <a:gd name="T75" fmla="*/ 234 h 55"/>
                <a:gd name="T76" fmla="*/ 561 w 111"/>
                <a:gd name="T77" fmla="*/ 244 h 55"/>
                <a:gd name="T78" fmla="*/ 571 w 111"/>
                <a:gd name="T79" fmla="*/ 253 h 55"/>
                <a:gd name="T80" fmla="*/ 571 w 111"/>
                <a:gd name="T81" fmla="*/ 258 h 55"/>
                <a:gd name="T82" fmla="*/ 571 w 111"/>
                <a:gd name="T83" fmla="*/ 263 h 55"/>
                <a:gd name="T84" fmla="*/ 571 w 111"/>
                <a:gd name="T85" fmla="*/ 268 h 55"/>
                <a:gd name="T86" fmla="*/ 129 w 111"/>
                <a:gd name="T87" fmla="*/ 258 h 55"/>
                <a:gd name="T88" fmla="*/ 134 w 111"/>
                <a:gd name="T89" fmla="*/ 175 h 55"/>
                <a:gd name="T90" fmla="*/ 0 w 111"/>
                <a:gd name="T91" fmla="*/ 166 h 55"/>
                <a:gd name="T92" fmla="*/ 0 w 111"/>
                <a:gd name="T93" fmla="*/ 166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587875" y="3060701"/>
              <a:ext cx="1033462" cy="522287"/>
            </a:xfrm>
            <a:custGeom>
              <a:avLst/>
              <a:gdLst>
                <a:gd name="T0" fmla="*/ 15 w 100"/>
                <a:gd name="T1" fmla="*/ 0 h 53"/>
                <a:gd name="T2" fmla="*/ 456 w 100"/>
                <a:gd name="T3" fmla="*/ 10 h 53"/>
                <a:gd name="T4" fmla="*/ 486 w 100"/>
                <a:gd name="T5" fmla="*/ 29 h 53"/>
                <a:gd name="T6" fmla="*/ 476 w 100"/>
                <a:gd name="T7" fmla="*/ 39 h 53"/>
                <a:gd name="T8" fmla="*/ 476 w 100"/>
                <a:gd name="T9" fmla="*/ 49 h 53"/>
                <a:gd name="T10" fmla="*/ 481 w 100"/>
                <a:gd name="T11" fmla="*/ 59 h 53"/>
                <a:gd name="T12" fmla="*/ 486 w 100"/>
                <a:gd name="T13" fmla="*/ 59 h 53"/>
                <a:gd name="T14" fmla="*/ 492 w 100"/>
                <a:gd name="T15" fmla="*/ 73 h 53"/>
                <a:gd name="T16" fmla="*/ 497 w 100"/>
                <a:gd name="T17" fmla="*/ 78 h 53"/>
                <a:gd name="T18" fmla="*/ 507 w 100"/>
                <a:gd name="T19" fmla="*/ 78 h 53"/>
                <a:gd name="T20" fmla="*/ 507 w 100"/>
                <a:gd name="T21" fmla="*/ 83 h 53"/>
                <a:gd name="T22" fmla="*/ 512 w 100"/>
                <a:gd name="T23" fmla="*/ 259 h 53"/>
                <a:gd name="T24" fmla="*/ 0 w 100"/>
                <a:gd name="T25" fmla="*/ 249 h 53"/>
                <a:gd name="T26" fmla="*/ 15 w 100"/>
                <a:gd name="T27" fmla="*/ 0 h 53"/>
                <a:gd name="T28" fmla="*/ 15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440237" y="3552826"/>
              <a:ext cx="1200150" cy="592137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343525" y="2470151"/>
              <a:ext cx="847725" cy="531812"/>
            </a:xfrm>
            <a:custGeom>
              <a:avLst/>
              <a:gdLst>
                <a:gd name="T0" fmla="*/ 338 w 82"/>
                <a:gd name="T1" fmla="*/ 0 h 54"/>
                <a:gd name="T2" fmla="*/ 348 w 82"/>
                <a:gd name="T3" fmla="*/ 19 h 54"/>
                <a:gd name="T4" fmla="*/ 343 w 82"/>
                <a:gd name="T5" fmla="*/ 29 h 54"/>
                <a:gd name="T6" fmla="*/ 353 w 82"/>
                <a:gd name="T7" fmla="*/ 63 h 54"/>
                <a:gd name="T8" fmla="*/ 379 w 82"/>
                <a:gd name="T9" fmla="*/ 78 h 54"/>
                <a:gd name="T10" fmla="*/ 384 w 82"/>
                <a:gd name="T11" fmla="*/ 88 h 54"/>
                <a:gd name="T12" fmla="*/ 400 w 82"/>
                <a:gd name="T13" fmla="*/ 102 h 54"/>
                <a:gd name="T14" fmla="*/ 420 w 82"/>
                <a:gd name="T15" fmla="*/ 127 h 54"/>
                <a:gd name="T16" fmla="*/ 410 w 82"/>
                <a:gd name="T17" fmla="*/ 141 h 54"/>
                <a:gd name="T18" fmla="*/ 410 w 82"/>
                <a:gd name="T19" fmla="*/ 151 h 54"/>
                <a:gd name="T20" fmla="*/ 384 w 82"/>
                <a:gd name="T21" fmla="*/ 166 h 54"/>
                <a:gd name="T22" fmla="*/ 369 w 82"/>
                <a:gd name="T23" fmla="*/ 170 h 54"/>
                <a:gd name="T24" fmla="*/ 359 w 82"/>
                <a:gd name="T25" fmla="*/ 185 h 54"/>
                <a:gd name="T26" fmla="*/ 369 w 82"/>
                <a:gd name="T27" fmla="*/ 200 h 54"/>
                <a:gd name="T28" fmla="*/ 369 w 82"/>
                <a:gd name="T29" fmla="*/ 214 h 54"/>
                <a:gd name="T30" fmla="*/ 348 w 82"/>
                <a:gd name="T31" fmla="*/ 244 h 54"/>
                <a:gd name="T32" fmla="*/ 343 w 82"/>
                <a:gd name="T33" fmla="*/ 258 h 54"/>
                <a:gd name="T34" fmla="*/ 323 w 82"/>
                <a:gd name="T35" fmla="*/ 244 h 54"/>
                <a:gd name="T36" fmla="*/ 56 w 82"/>
                <a:gd name="T37" fmla="*/ 248 h 54"/>
                <a:gd name="T38" fmla="*/ 56 w 82"/>
                <a:gd name="T39" fmla="*/ 234 h 54"/>
                <a:gd name="T40" fmla="*/ 46 w 82"/>
                <a:gd name="T41" fmla="*/ 219 h 54"/>
                <a:gd name="T42" fmla="*/ 51 w 82"/>
                <a:gd name="T43" fmla="*/ 205 h 54"/>
                <a:gd name="T44" fmla="*/ 41 w 82"/>
                <a:gd name="T45" fmla="*/ 190 h 54"/>
                <a:gd name="T46" fmla="*/ 41 w 82"/>
                <a:gd name="T47" fmla="*/ 175 h 54"/>
                <a:gd name="T48" fmla="*/ 31 w 82"/>
                <a:gd name="T49" fmla="*/ 161 h 54"/>
                <a:gd name="T50" fmla="*/ 26 w 82"/>
                <a:gd name="T51" fmla="*/ 151 h 54"/>
                <a:gd name="T52" fmla="*/ 15 w 82"/>
                <a:gd name="T53" fmla="*/ 127 h 54"/>
                <a:gd name="T54" fmla="*/ 20 w 82"/>
                <a:gd name="T55" fmla="*/ 112 h 54"/>
                <a:gd name="T56" fmla="*/ 10 w 82"/>
                <a:gd name="T57" fmla="*/ 97 h 54"/>
                <a:gd name="T58" fmla="*/ 10 w 82"/>
                <a:gd name="T59" fmla="*/ 88 h 54"/>
                <a:gd name="T60" fmla="*/ 10 w 82"/>
                <a:gd name="T61" fmla="*/ 58 h 54"/>
                <a:gd name="T62" fmla="*/ 10 w 82"/>
                <a:gd name="T63" fmla="*/ 49 h 54"/>
                <a:gd name="T64" fmla="*/ 5 w 82"/>
                <a:gd name="T65" fmla="*/ 29 h 54"/>
                <a:gd name="T66" fmla="*/ 5 w 82"/>
                <a:gd name="T67" fmla="*/ 15 h 54"/>
                <a:gd name="T68" fmla="*/ 10 w 82"/>
                <a:gd name="T69" fmla="*/ 10 h 54"/>
                <a:gd name="T70" fmla="*/ 10 w 82"/>
                <a:gd name="T71" fmla="*/ 1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459412" y="2963863"/>
              <a:ext cx="928688" cy="766763"/>
            </a:xfrm>
            <a:custGeom>
              <a:avLst/>
              <a:gdLst>
                <a:gd name="T0" fmla="*/ 388 w 90"/>
                <a:gd name="T1" fmla="*/ 336 h 78"/>
                <a:gd name="T2" fmla="*/ 394 w 90"/>
                <a:gd name="T3" fmla="*/ 346 h 78"/>
                <a:gd name="T4" fmla="*/ 394 w 90"/>
                <a:gd name="T5" fmla="*/ 361 h 78"/>
                <a:gd name="T6" fmla="*/ 378 w 90"/>
                <a:gd name="T7" fmla="*/ 375 h 78"/>
                <a:gd name="T8" fmla="*/ 424 w 90"/>
                <a:gd name="T9" fmla="*/ 380 h 78"/>
                <a:gd name="T10" fmla="*/ 424 w 90"/>
                <a:gd name="T11" fmla="*/ 361 h 78"/>
                <a:gd name="T12" fmla="*/ 434 w 90"/>
                <a:gd name="T13" fmla="*/ 336 h 78"/>
                <a:gd name="T14" fmla="*/ 450 w 90"/>
                <a:gd name="T15" fmla="*/ 326 h 78"/>
                <a:gd name="T16" fmla="*/ 455 w 90"/>
                <a:gd name="T17" fmla="*/ 326 h 78"/>
                <a:gd name="T18" fmla="*/ 460 w 90"/>
                <a:gd name="T19" fmla="*/ 297 h 78"/>
                <a:gd name="T20" fmla="*/ 455 w 90"/>
                <a:gd name="T21" fmla="*/ 292 h 78"/>
                <a:gd name="T22" fmla="*/ 450 w 90"/>
                <a:gd name="T23" fmla="*/ 287 h 78"/>
                <a:gd name="T24" fmla="*/ 445 w 90"/>
                <a:gd name="T25" fmla="*/ 292 h 78"/>
                <a:gd name="T26" fmla="*/ 429 w 90"/>
                <a:gd name="T27" fmla="*/ 273 h 78"/>
                <a:gd name="T28" fmla="*/ 434 w 90"/>
                <a:gd name="T29" fmla="*/ 263 h 78"/>
                <a:gd name="T30" fmla="*/ 429 w 90"/>
                <a:gd name="T31" fmla="*/ 253 h 78"/>
                <a:gd name="T32" fmla="*/ 404 w 90"/>
                <a:gd name="T33" fmla="*/ 224 h 78"/>
                <a:gd name="T34" fmla="*/ 378 w 90"/>
                <a:gd name="T35" fmla="*/ 209 h 78"/>
                <a:gd name="T36" fmla="*/ 363 w 90"/>
                <a:gd name="T37" fmla="*/ 185 h 78"/>
                <a:gd name="T38" fmla="*/ 378 w 90"/>
                <a:gd name="T39" fmla="*/ 166 h 78"/>
                <a:gd name="T40" fmla="*/ 378 w 90"/>
                <a:gd name="T41" fmla="*/ 146 h 78"/>
                <a:gd name="T42" fmla="*/ 358 w 90"/>
                <a:gd name="T43" fmla="*/ 132 h 78"/>
                <a:gd name="T44" fmla="*/ 348 w 90"/>
                <a:gd name="T45" fmla="*/ 141 h 78"/>
                <a:gd name="T46" fmla="*/ 332 w 90"/>
                <a:gd name="T47" fmla="*/ 107 h 78"/>
                <a:gd name="T48" fmla="*/ 307 w 90"/>
                <a:gd name="T49" fmla="*/ 88 h 78"/>
                <a:gd name="T50" fmla="*/ 286 w 90"/>
                <a:gd name="T51" fmla="*/ 63 h 78"/>
                <a:gd name="T52" fmla="*/ 281 w 90"/>
                <a:gd name="T53" fmla="*/ 29 h 78"/>
                <a:gd name="T54" fmla="*/ 281 w 90"/>
                <a:gd name="T55" fmla="*/ 19 h 78"/>
                <a:gd name="T56" fmla="*/ 0 w 90"/>
                <a:gd name="T57" fmla="*/ 10 h 78"/>
                <a:gd name="T58" fmla="*/ 10 w 90"/>
                <a:gd name="T59" fmla="*/ 24 h 78"/>
                <a:gd name="T60" fmla="*/ 26 w 90"/>
                <a:gd name="T61" fmla="*/ 44 h 78"/>
                <a:gd name="T62" fmla="*/ 26 w 90"/>
                <a:gd name="T63" fmla="*/ 54 h 78"/>
                <a:gd name="T64" fmla="*/ 56 w 90"/>
                <a:gd name="T65" fmla="*/ 78 h 78"/>
                <a:gd name="T66" fmla="*/ 46 w 90"/>
                <a:gd name="T67" fmla="*/ 97 h 78"/>
                <a:gd name="T68" fmla="*/ 56 w 90"/>
                <a:gd name="T69" fmla="*/ 107 h 78"/>
                <a:gd name="T70" fmla="*/ 66 w 90"/>
                <a:gd name="T71" fmla="*/ 127 h 78"/>
                <a:gd name="T72" fmla="*/ 77 w 90"/>
                <a:gd name="T73" fmla="*/ 132 h 78"/>
                <a:gd name="T74" fmla="*/ 82 w 90"/>
                <a:gd name="T75" fmla="*/ 351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808662" y="1889126"/>
              <a:ext cx="735013" cy="749300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2147483647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2147483647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335712" y="3138488"/>
              <a:ext cx="1027113" cy="503238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2147483647 h 51"/>
                <a:gd name="T6" fmla="*/ 2147483647 w 99"/>
                <a:gd name="T7" fmla="*/ 2147483647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0 h 51"/>
                <a:gd name="T50" fmla="*/ 2147483647 w 99"/>
                <a:gd name="T51" fmla="*/ 2147483647 h 51"/>
                <a:gd name="T52" fmla="*/ 2147483647 w 99"/>
                <a:gd name="T53" fmla="*/ 0 h 51"/>
                <a:gd name="T54" fmla="*/ 2147483647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2147483647 w 99"/>
                <a:gd name="T79" fmla="*/ 2147483647 h 51"/>
                <a:gd name="T80" fmla="*/ 2147483647 w 99"/>
                <a:gd name="T81" fmla="*/ 2147483647 h 51"/>
                <a:gd name="T82" fmla="*/ 2147483647 w 99"/>
                <a:gd name="T83" fmla="*/ 2147483647 h 51"/>
                <a:gd name="T84" fmla="*/ 2147483647 w 99"/>
                <a:gd name="T85" fmla="*/ 2147483647 h 51"/>
                <a:gd name="T86" fmla="*/ 2147483647 w 99"/>
                <a:gd name="T87" fmla="*/ 2147483647 h 51"/>
                <a:gd name="T88" fmla="*/ 2147483647 w 99"/>
                <a:gd name="T89" fmla="*/ 2147483647 h 51"/>
                <a:gd name="T90" fmla="*/ 2147483647 w 99"/>
                <a:gd name="T91" fmla="*/ 2147483647 h 51"/>
                <a:gd name="T92" fmla="*/ 2147483647 w 99"/>
                <a:gd name="T93" fmla="*/ 2147483647 h 51"/>
                <a:gd name="T94" fmla="*/ 2147483647 w 99"/>
                <a:gd name="T95" fmla="*/ 2147483647 h 51"/>
                <a:gd name="T96" fmla="*/ 2147483647 w 99"/>
                <a:gd name="T97" fmla="*/ 2147483647 h 51"/>
                <a:gd name="T98" fmla="*/ 2147483647 w 99"/>
                <a:gd name="T99" fmla="*/ 2147483647 h 51"/>
                <a:gd name="T100" fmla="*/ 2147483647 w 99"/>
                <a:gd name="T101" fmla="*/ 2147483647 h 51"/>
                <a:gd name="T102" fmla="*/ 2147483647 w 99"/>
                <a:gd name="T103" fmla="*/ 2147483647 h 51"/>
                <a:gd name="T104" fmla="*/ 2147483647 w 99"/>
                <a:gd name="T105" fmla="*/ 2147483647 h 51"/>
                <a:gd name="T106" fmla="*/ 2147483647 w 99"/>
                <a:gd name="T107" fmla="*/ 2147483647 h 51"/>
                <a:gd name="T108" fmla="*/ 2147483647 w 99"/>
                <a:gd name="T109" fmla="*/ 2147483647 h 51"/>
                <a:gd name="T110" fmla="*/ 0 w 99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245225" y="3514726"/>
              <a:ext cx="1146175" cy="384175"/>
            </a:xfrm>
            <a:custGeom>
              <a:avLst/>
              <a:gdLst>
                <a:gd name="T0" fmla="*/ 568 w 111"/>
                <a:gd name="T1" fmla="*/ 0 h 39"/>
                <a:gd name="T2" fmla="*/ 455 w 111"/>
                <a:gd name="T3" fmla="*/ 15 h 39"/>
                <a:gd name="T4" fmla="*/ 445 w 111"/>
                <a:gd name="T5" fmla="*/ 19 h 39"/>
                <a:gd name="T6" fmla="*/ 159 w 111"/>
                <a:gd name="T7" fmla="*/ 44 h 39"/>
                <a:gd name="T8" fmla="*/ 159 w 111"/>
                <a:gd name="T9" fmla="*/ 39 h 39"/>
                <a:gd name="T10" fmla="*/ 143 w 111"/>
                <a:gd name="T11" fmla="*/ 44 h 39"/>
                <a:gd name="T12" fmla="*/ 148 w 111"/>
                <a:gd name="T13" fmla="*/ 49 h 39"/>
                <a:gd name="T14" fmla="*/ 148 w 111"/>
                <a:gd name="T15" fmla="*/ 54 h 39"/>
                <a:gd name="T16" fmla="*/ 46 w 111"/>
                <a:gd name="T17" fmla="*/ 63 h 39"/>
                <a:gd name="T18" fmla="*/ 41 w 111"/>
                <a:gd name="T19" fmla="*/ 73 h 39"/>
                <a:gd name="T20" fmla="*/ 36 w 111"/>
                <a:gd name="T21" fmla="*/ 88 h 39"/>
                <a:gd name="T22" fmla="*/ 41 w 111"/>
                <a:gd name="T23" fmla="*/ 93 h 39"/>
                <a:gd name="T24" fmla="*/ 36 w 111"/>
                <a:gd name="T25" fmla="*/ 107 h 39"/>
                <a:gd name="T26" fmla="*/ 36 w 111"/>
                <a:gd name="T27" fmla="*/ 107 h 39"/>
                <a:gd name="T28" fmla="*/ 36 w 111"/>
                <a:gd name="T29" fmla="*/ 112 h 39"/>
                <a:gd name="T30" fmla="*/ 31 w 111"/>
                <a:gd name="T31" fmla="*/ 122 h 39"/>
                <a:gd name="T32" fmla="*/ 26 w 111"/>
                <a:gd name="T33" fmla="*/ 127 h 39"/>
                <a:gd name="T34" fmla="*/ 20 w 111"/>
                <a:gd name="T35" fmla="*/ 146 h 39"/>
                <a:gd name="T36" fmla="*/ 10 w 111"/>
                <a:gd name="T37" fmla="*/ 156 h 39"/>
                <a:gd name="T38" fmla="*/ 10 w 111"/>
                <a:gd name="T39" fmla="*/ 171 h 39"/>
                <a:gd name="T40" fmla="*/ 10 w 111"/>
                <a:gd name="T41" fmla="*/ 185 h 39"/>
                <a:gd name="T42" fmla="*/ 10 w 111"/>
                <a:gd name="T43" fmla="*/ 185 h 39"/>
                <a:gd name="T44" fmla="*/ 0 w 111"/>
                <a:gd name="T45" fmla="*/ 190 h 39"/>
                <a:gd name="T46" fmla="*/ 148 w 111"/>
                <a:gd name="T47" fmla="*/ 180 h 39"/>
                <a:gd name="T48" fmla="*/ 333 w 111"/>
                <a:gd name="T49" fmla="*/ 166 h 39"/>
                <a:gd name="T50" fmla="*/ 399 w 111"/>
                <a:gd name="T51" fmla="*/ 156 h 39"/>
                <a:gd name="T52" fmla="*/ 404 w 111"/>
                <a:gd name="T53" fmla="*/ 136 h 39"/>
                <a:gd name="T54" fmla="*/ 409 w 111"/>
                <a:gd name="T55" fmla="*/ 136 h 39"/>
                <a:gd name="T56" fmla="*/ 409 w 111"/>
                <a:gd name="T57" fmla="*/ 136 h 39"/>
                <a:gd name="T58" fmla="*/ 414 w 111"/>
                <a:gd name="T59" fmla="*/ 132 h 39"/>
                <a:gd name="T60" fmla="*/ 420 w 111"/>
                <a:gd name="T61" fmla="*/ 127 h 39"/>
                <a:gd name="T62" fmla="*/ 414 w 111"/>
                <a:gd name="T63" fmla="*/ 122 h 39"/>
                <a:gd name="T64" fmla="*/ 420 w 111"/>
                <a:gd name="T65" fmla="*/ 117 h 39"/>
                <a:gd name="T66" fmla="*/ 425 w 111"/>
                <a:gd name="T67" fmla="*/ 112 h 39"/>
                <a:gd name="T68" fmla="*/ 440 w 111"/>
                <a:gd name="T69" fmla="*/ 107 h 39"/>
                <a:gd name="T70" fmla="*/ 455 w 111"/>
                <a:gd name="T71" fmla="*/ 102 h 39"/>
                <a:gd name="T72" fmla="*/ 471 w 111"/>
                <a:gd name="T73" fmla="*/ 88 h 39"/>
                <a:gd name="T74" fmla="*/ 476 w 111"/>
                <a:gd name="T75" fmla="*/ 88 h 39"/>
                <a:gd name="T76" fmla="*/ 486 w 111"/>
                <a:gd name="T77" fmla="*/ 78 h 39"/>
                <a:gd name="T78" fmla="*/ 491 w 111"/>
                <a:gd name="T79" fmla="*/ 68 h 39"/>
                <a:gd name="T80" fmla="*/ 491 w 111"/>
                <a:gd name="T81" fmla="*/ 68 h 39"/>
                <a:gd name="T82" fmla="*/ 496 w 111"/>
                <a:gd name="T83" fmla="*/ 68 h 39"/>
                <a:gd name="T84" fmla="*/ 501 w 111"/>
                <a:gd name="T85" fmla="*/ 68 h 39"/>
                <a:gd name="T86" fmla="*/ 501 w 111"/>
                <a:gd name="T87" fmla="*/ 63 h 39"/>
                <a:gd name="T88" fmla="*/ 507 w 111"/>
                <a:gd name="T89" fmla="*/ 58 h 39"/>
                <a:gd name="T90" fmla="*/ 507 w 111"/>
                <a:gd name="T91" fmla="*/ 58 h 39"/>
                <a:gd name="T92" fmla="*/ 512 w 111"/>
                <a:gd name="T93" fmla="*/ 63 h 39"/>
                <a:gd name="T94" fmla="*/ 517 w 111"/>
                <a:gd name="T95" fmla="*/ 58 h 39"/>
                <a:gd name="T96" fmla="*/ 517 w 111"/>
                <a:gd name="T97" fmla="*/ 58 h 39"/>
                <a:gd name="T98" fmla="*/ 527 w 111"/>
                <a:gd name="T99" fmla="*/ 49 h 39"/>
                <a:gd name="T100" fmla="*/ 532 w 111"/>
                <a:gd name="T101" fmla="*/ 49 h 39"/>
                <a:gd name="T102" fmla="*/ 542 w 111"/>
                <a:gd name="T103" fmla="*/ 49 h 39"/>
                <a:gd name="T104" fmla="*/ 558 w 111"/>
                <a:gd name="T105" fmla="*/ 29 h 39"/>
                <a:gd name="T106" fmla="*/ 563 w 111"/>
                <a:gd name="T107" fmla="*/ 24 h 39"/>
                <a:gd name="T108" fmla="*/ 568 w 111"/>
                <a:gd name="T109" fmla="*/ 19 h 39"/>
                <a:gd name="T110" fmla="*/ 568 w 111"/>
                <a:gd name="T111" fmla="*/ 15 h 39"/>
                <a:gd name="T112" fmla="*/ 568 w 111"/>
                <a:gd name="T113" fmla="*/ 5 h 39"/>
                <a:gd name="T114" fmla="*/ 568 w 111"/>
                <a:gd name="T115" fmla="*/ 0 h 39"/>
                <a:gd name="T116" fmla="*/ 568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543675" y="3849688"/>
              <a:ext cx="536575" cy="815975"/>
            </a:xfrm>
            <a:custGeom>
              <a:avLst/>
              <a:gdLst>
                <a:gd name="T0" fmla="*/ 0 w 52"/>
                <a:gd name="T1" fmla="*/ 2147483647 h 83"/>
                <a:gd name="T2" fmla="*/ 2147483647 w 52"/>
                <a:gd name="T3" fmla="*/ 2147483647 h 83"/>
                <a:gd name="T4" fmla="*/ 0 w 52"/>
                <a:gd name="T5" fmla="*/ 2147483647 h 83"/>
                <a:gd name="T6" fmla="*/ 0 w 52"/>
                <a:gd name="T7" fmla="*/ 2147483647 h 83"/>
                <a:gd name="T8" fmla="*/ 2147483647 w 52"/>
                <a:gd name="T9" fmla="*/ 2147483647 h 83"/>
                <a:gd name="T10" fmla="*/ 2147483647 w 52"/>
                <a:gd name="T11" fmla="*/ 2147483647 h 83"/>
                <a:gd name="T12" fmla="*/ 2147483647 w 52"/>
                <a:gd name="T13" fmla="*/ 2147483647 h 83"/>
                <a:gd name="T14" fmla="*/ 2147483647 w 52"/>
                <a:gd name="T15" fmla="*/ 2147483647 h 83"/>
                <a:gd name="T16" fmla="*/ 2147483647 w 52"/>
                <a:gd name="T17" fmla="*/ 2147483647 h 83"/>
                <a:gd name="T18" fmla="*/ 2147483647 w 52"/>
                <a:gd name="T19" fmla="*/ 2147483647 h 83"/>
                <a:gd name="T20" fmla="*/ 2147483647 w 52"/>
                <a:gd name="T21" fmla="*/ 2147483647 h 83"/>
                <a:gd name="T22" fmla="*/ 2147483647 w 52"/>
                <a:gd name="T23" fmla="*/ 2147483647 h 83"/>
                <a:gd name="T24" fmla="*/ 2147483647 w 52"/>
                <a:gd name="T25" fmla="*/ 2147483647 h 83"/>
                <a:gd name="T26" fmla="*/ 2147483647 w 52"/>
                <a:gd name="T27" fmla="*/ 2147483647 h 83"/>
                <a:gd name="T28" fmla="*/ 2147483647 w 52"/>
                <a:gd name="T29" fmla="*/ 2147483647 h 83"/>
                <a:gd name="T30" fmla="*/ 2147483647 w 52"/>
                <a:gd name="T31" fmla="*/ 2147483647 h 83"/>
                <a:gd name="T32" fmla="*/ 2147483647 w 52"/>
                <a:gd name="T33" fmla="*/ 2147483647 h 83"/>
                <a:gd name="T34" fmla="*/ 2147483647 w 52"/>
                <a:gd name="T35" fmla="*/ 2147483647 h 83"/>
                <a:gd name="T36" fmla="*/ 2147483647 w 52"/>
                <a:gd name="T37" fmla="*/ 2147483647 h 83"/>
                <a:gd name="T38" fmla="*/ 2147483647 w 52"/>
                <a:gd name="T39" fmla="*/ 2147483647 h 83"/>
                <a:gd name="T40" fmla="*/ 2147483647 w 52"/>
                <a:gd name="T41" fmla="*/ 2147483647 h 83"/>
                <a:gd name="T42" fmla="*/ 2147483647 w 52"/>
                <a:gd name="T43" fmla="*/ 2147483647 h 83"/>
                <a:gd name="T44" fmla="*/ 2147483647 w 52"/>
                <a:gd name="T45" fmla="*/ 2147483647 h 83"/>
                <a:gd name="T46" fmla="*/ 2147483647 w 52"/>
                <a:gd name="T47" fmla="*/ 2147483647 h 83"/>
                <a:gd name="T48" fmla="*/ 2147483647 w 52"/>
                <a:gd name="T49" fmla="*/ 2147483647 h 83"/>
                <a:gd name="T50" fmla="*/ 2147483647 w 52"/>
                <a:gd name="T51" fmla="*/ 2147483647 h 83"/>
                <a:gd name="T52" fmla="*/ 2147483647 w 52"/>
                <a:gd name="T53" fmla="*/ 2147483647 h 83"/>
                <a:gd name="T54" fmla="*/ 2147483647 w 52"/>
                <a:gd name="T55" fmla="*/ 2147483647 h 83"/>
                <a:gd name="T56" fmla="*/ 2147483647 w 52"/>
                <a:gd name="T57" fmla="*/ 2147483647 h 83"/>
                <a:gd name="T58" fmla="*/ 2147483647 w 52"/>
                <a:gd name="T59" fmla="*/ 2147483647 h 83"/>
                <a:gd name="T60" fmla="*/ 2147483647 w 52"/>
                <a:gd name="T61" fmla="*/ 2147483647 h 83"/>
                <a:gd name="T62" fmla="*/ 2147483647 w 52"/>
                <a:gd name="T63" fmla="*/ 2147483647 h 83"/>
                <a:gd name="T64" fmla="*/ 2147483647 w 52"/>
                <a:gd name="T65" fmla="*/ 2147483647 h 83"/>
                <a:gd name="T66" fmla="*/ 2147483647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2147483647 h 83"/>
                <a:gd name="T106" fmla="*/ 0 w 52"/>
                <a:gd name="T107" fmla="*/ 2147483647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886575" y="2598738"/>
              <a:ext cx="587375" cy="619125"/>
            </a:xfrm>
            <a:custGeom>
              <a:avLst/>
              <a:gdLst>
                <a:gd name="T0" fmla="*/ 26 w 57"/>
                <a:gd name="T1" fmla="*/ 268 h 63"/>
                <a:gd name="T2" fmla="*/ 41 w 57"/>
                <a:gd name="T3" fmla="*/ 273 h 63"/>
                <a:gd name="T4" fmla="*/ 51 w 57"/>
                <a:gd name="T5" fmla="*/ 268 h 63"/>
                <a:gd name="T6" fmla="*/ 66 w 57"/>
                <a:gd name="T7" fmla="*/ 288 h 63"/>
                <a:gd name="T8" fmla="*/ 92 w 57"/>
                <a:gd name="T9" fmla="*/ 292 h 63"/>
                <a:gd name="T10" fmla="*/ 112 w 57"/>
                <a:gd name="T11" fmla="*/ 297 h 63"/>
                <a:gd name="T12" fmla="*/ 128 w 57"/>
                <a:gd name="T13" fmla="*/ 297 h 63"/>
                <a:gd name="T14" fmla="*/ 143 w 57"/>
                <a:gd name="T15" fmla="*/ 297 h 63"/>
                <a:gd name="T16" fmla="*/ 148 w 57"/>
                <a:gd name="T17" fmla="*/ 288 h 63"/>
                <a:gd name="T18" fmla="*/ 158 w 57"/>
                <a:gd name="T19" fmla="*/ 288 h 63"/>
                <a:gd name="T20" fmla="*/ 174 w 57"/>
                <a:gd name="T21" fmla="*/ 302 h 63"/>
                <a:gd name="T22" fmla="*/ 184 w 57"/>
                <a:gd name="T23" fmla="*/ 307 h 63"/>
                <a:gd name="T24" fmla="*/ 199 w 57"/>
                <a:gd name="T25" fmla="*/ 297 h 63"/>
                <a:gd name="T26" fmla="*/ 204 w 57"/>
                <a:gd name="T27" fmla="*/ 283 h 63"/>
                <a:gd name="T28" fmla="*/ 209 w 57"/>
                <a:gd name="T29" fmla="*/ 253 h 63"/>
                <a:gd name="T30" fmla="*/ 225 w 57"/>
                <a:gd name="T31" fmla="*/ 263 h 63"/>
                <a:gd name="T32" fmla="*/ 230 w 57"/>
                <a:gd name="T33" fmla="*/ 249 h 63"/>
                <a:gd name="T34" fmla="*/ 240 w 57"/>
                <a:gd name="T35" fmla="*/ 229 h 63"/>
                <a:gd name="T36" fmla="*/ 245 w 57"/>
                <a:gd name="T37" fmla="*/ 219 h 63"/>
                <a:gd name="T38" fmla="*/ 260 w 57"/>
                <a:gd name="T39" fmla="*/ 214 h 63"/>
                <a:gd name="T40" fmla="*/ 271 w 57"/>
                <a:gd name="T41" fmla="*/ 200 h 63"/>
                <a:gd name="T42" fmla="*/ 281 w 57"/>
                <a:gd name="T43" fmla="*/ 190 h 63"/>
                <a:gd name="T44" fmla="*/ 281 w 57"/>
                <a:gd name="T45" fmla="*/ 175 h 63"/>
                <a:gd name="T46" fmla="*/ 286 w 57"/>
                <a:gd name="T47" fmla="*/ 166 h 63"/>
                <a:gd name="T48" fmla="*/ 276 w 57"/>
                <a:gd name="T49" fmla="*/ 127 h 63"/>
                <a:gd name="T50" fmla="*/ 281 w 57"/>
                <a:gd name="T51" fmla="*/ 112 h 63"/>
                <a:gd name="T52" fmla="*/ 291 w 57"/>
                <a:gd name="T53" fmla="*/ 107 h 63"/>
                <a:gd name="T54" fmla="*/ 235 w 57"/>
                <a:gd name="T55" fmla="*/ 15 h 63"/>
                <a:gd name="T56" fmla="*/ 214 w 57"/>
                <a:gd name="T57" fmla="*/ 29 h 63"/>
                <a:gd name="T58" fmla="*/ 189 w 57"/>
                <a:gd name="T59" fmla="*/ 49 h 63"/>
                <a:gd name="T60" fmla="*/ 174 w 57"/>
                <a:gd name="T61" fmla="*/ 49 h 63"/>
                <a:gd name="T62" fmla="*/ 153 w 57"/>
                <a:gd name="T63" fmla="*/ 63 h 63"/>
                <a:gd name="T64" fmla="*/ 138 w 57"/>
                <a:gd name="T65" fmla="*/ 58 h 63"/>
                <a:gd name="T66" fmla="*/ 128 w 57"/>
                <a:gd name="T67" fmla="*/ 58 h 63"/>
                <a:gd name="T68" fmla="*/ 128 w 57"/>
                <a:gd name="T69" fmla="*/ 54 h 63"/>
                <a:gd name="T70" fmla="*/ 97 w 57"/>
                <a:gd name="T71" fmla="*/ 44 h 63"/>
                <a:gd name="T72" fmla="*/ 87 w 57"/>
                <a:gd name="T73" fmla="*/ 49 h 63"/>
                <a:gd name="T74" fmla="*/ 0 w 57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050087" y="3386138"/>
              <a:ext cx="1231900" cy="501650"/>
            </a:xfrm>
            <a:custGeom>
              <a:avLst/>
              <a:gdLst>
                <a:gd name="T0" fmla="*/ 2147483647 w 119"/>
                <a:gd name="T1" fmla="*/ 2147483647 h 51"/>
                <a:gd name="T2" fmla="*/ 2147483647 w 119"/>
                <a:gd name="T3" fmla="*/ 2147483647 h 51"/>
                <a:gd name="T4" fmla="*/ 2147483647 w 119"/>
                <a:gd name="T5" fmla="*/ 2147483647 h 51"/>
                <a:gd name="T6" fmla="*/ 2147483647 w 119"/>
                <a:gd name="T7" fmla="*/ 2147483647 h 51"/>
                <a:gd name="T8" fmla="*/ 2147483647 w 119"/>
                <a:gd name="T9" fmla="*/ 2147483647 h 51"/>
                <a:gd name="T10" fmla="*/ 2147483647 w 119"/>
                <a:gd name="T11" fmla="*/ 2147483647 h 51"/>
                <a:gd name="T12" fmla="*/ 2147483647 w 119"/>
                <a:gd name="T13" fmla="*/ 2147483647 h 51"/>
                <a:gd name="T14" fmla="*/ 2147483647 w 119"/>
                <a:gd name="T15" fmla="*/ 2147483647 h 51"/>
                <a:gd name="T16" fmla="*/ 2147483647 w 119"/>
                <a:gd name="T17" fmla="*/ 2147483647 h 51"/>
                <a:gd name="T18" fmla="*/ 2147483647 w 119"/>
                <a:gd name="T19" fmla="*/ 2147483647 h 51"/>
                <a:gd name="T20" fmla="*/ 2147483647 w 119"/>
                <a:gd name="T21" fmla="*/ 2147483647 h 51"/>
                <a:gd name="T22" fmla="*/ 2147483647 w 119"/>
                <a:gd name="T23" fmla="*/ 2147483647 h 51"/>
                <a:gd name="T24" fmla="*/ 2147483647 w 119"/>
                <a:gd name="T25" fmla="*/ 2147483647 h 51"/>
                <a:gd name="T26" fmla="*/ 2147483647 w 119"/>
                <a:gd name="T27" fmla="*/ 2147483647 h 51"/>
                <a:gd name="T28" fmla="*/ 2147483647 w 119"/>
                <a:gd name="T29" fmla="*/ 2147483647 h 51"/>
                <a:gd name="T30" fmla="*/ 2147483647 w 119"/>
                <a:gd name="T31" fmla="*/ 2147483647 h 51"/>
                <a:gd name="T32" fmla="*/ 2147483647 w 119"/>
                <a:gd name="T33" fmla="*/ 2147483647 h 51"/>
                <a:gd name="T34" fmla="*/ 2147483647 w 119"/>
                <a:gd name="T35" fmla="*/ 2147483647 h 51"/>
                <a:gd name="T36" fmla="*/ 2147483647 w 119"/>
                <a:gd name="T37" fmla="*/ 2147483647 h 51"/>
                <a:gd name="T38" fmla="*/ 2147483647 w 119"/>
                <a:gd name="T39" fmla="*/ 2147483647 h 51"/>
                <a:gd name="T40" fmla="*/ 2147483647 w 119"/>
                <a:gd name="T41" fmla="*/ 2147483647 h 51"/>
                <a:gd name="T42" fmla="*/ 2147483647 w 119"/>
                <a:gd name="T43" fmla="*/ 2147483647 h 51"/>
                <a:gd name="T44" fmla="*/ 2147483647 w 119"/>
                <a:gd name="T45" fmla="*/ 2147483647 h 51"/>
                <a:gd name="T46" fmla="*/ 2147483647 w 119"/>
                <a:gd name="T47" fmla="*/ 2147483647 h 51"/>
                <a:gd name="T48" fmla="*/ 2147483647 w 119"/>
                <a:gd name="T49" fmla="*/ 2147483647 h 51"/>
                <a:gd name="T50" fmla="*/ 2147483647 w 119"/>
                <a:gd name="T51" fmla="*/ 2147483647 h 51"/>
                <a:gd name="T52" fmla="*/ 2147483647 w 119"/>
                <a:gd name="T53" fmla="*/ 2147483647 h 51"/>
                <a:gd name="T54" fmla="*/ 2147483647 w 119"/>
                <a:gd name="T55" fmla="*/ 2147483647 h 51"/>
                <a:gd name="T56" fmla="*/ 2147483647 w 119"/>
                <a:gd name="T57" fmla="*/ 2147483647 h 51"/>
                <a:gd name="T58" fmla="*/ 2147483647 w 119"/>
                <a:gd name="T59" fmla="*/ 2147483647 h 51"/>
                <a:gd name="T60" fmla="*/ 2147483647 w 119"/>
                <a:gd name="T61" fmla="*/ 2147483647 h 51"/>
                <a:gd name="T62" fmla="*/ 2147483647 w 119"/>
                <a:gd name="T63" fmla="*/ 2147483647 h 51"/>
                <a:gd name="T64" fmla="*/ 2147483647 w 119"/>
                <a:gd name="T65" fmla="*/ 2147483647 h 51"/>
                <a:gd name="T66" fmla="*/ 2147483647 w 119"/>
                <a:gd name="T67" fmla="*/ 2147483647 h 51"/>
                <a:gd name="T68" fmla="*/ 2147483647 w 119"/>
                <a:gd name="T69" fmla="*/ 2147483647 h 51"/>
                <a:gd name="T70" fmla="*/ 2147483647 w 119"/>
                <a:gd name="T71" fmla="*/ 2147483647 h 51"/>
                <a:gd name="T72" fmla="*/ 2147483647 w 119"/>
                <a:gd name="T73" fmla="*/ 2147483647 h 51"/>
                <a:gd name="T74" fmla="*/ 2147483647 w 119"/>
                <a:gd name="T75" fmla="*/ 2147483647 h 51"/>
                <a:gd name="T76" fmla="*/ 2147483647 w 119"/>
                <a:gd name="T77" fmla="*/ 2147483647 h 51"/>
                <a:gd name="T78" fmla="*/ 2147483647 w 119"/>
                <a:gd name="T79" fmla="*/ 2147483647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2147483647 w 119"/>
                <a:gd name="T95" fmla="*/ 2147483647 h 51"/>
                <a:gd name="T96" fmla="*/ 214748364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688137" y="4470401"/>
              <a:ext cx="1271588" cy="914400"/>
            </a:xfrm>
            <a:custGeom>
              <a:avLst/>
              <a:gdLst>
                <a:gd name="T0" fmla="*/ 0 w 123"/>
                <a:gd name="T1" fmla="*/ 2147483647 h 93"/>
                <a:gd name="T2" fmla="*/ 0 w 123"/>
                <a:gd name="T3" fmla="*/ 2147483647 h 93"/>
                <a:gd name="T4" fmla="*/ 2147483647 w 123"/>
                <a:gd name="T5" fmla="*/ 2147483647 h 93"/>
                <a:gd name="T6" fmla="*/ 2147483647 w 123"/>
                <a:gd name="T7" fmla="*/ 2147483647 h 93"/>
                <a:gd name="T8" fmla="*/ 2147483647 w 123"/>
                <a:gd name="T9" fmla="*/ 2147483647 h 93"/>
                <a:gd name="T10" fmla="*/ 2147483647 w 123"/>
                <a:gd name="T11" fmla="*/ 2147483647 h 93"/>
                <a:gd name="T12" fmla="*/ 2147483647 w 123"/>
                <a:gd name="T13" fmla="*/ 2147483647 h 93"/>
                <a:gd name="T14" fmla="*/ 2147483647 w 123"/>
                <a:gd name="T15" fmla="*/ 2147483647 h 93"/>
                <a:gd name="T16" fmla="*/ 2147483647 w 123"/>
                <a:gd name="T17" fmla="*/ 2147483647 h 93"/>
                <a:gd name="T18" fmla="*/ 2147483647 w 123"/>
                <a:gd name="T19" fmla="*/ 2147483647 h 93"/>
                <a:gd name="T20" fmla="*/ 2147483647 w 123"/>
                <a:gd name="T21" fmla="*/ 2147483647 h 93"/>
                <a:gd name="T22" fmla="*/ 2147483647 w 123"/>
                <a:gd name="T23" fmla="*/ 2147483647 h 93"/>
                <a:gd name="T24" fmla="*/ 2147483647 w 123"/>
                <a:gd name="T25" fmla="*/ 2147483647 h 93"/>
                <a:gd name="T26" fmla="*/ 2147483647 w 123"/>
                <a:gd name="T27" fmla="*/ 2147483647 h 93"/>
                <a:gd name="T28" fmla="*/ 2147483647 w 123"/>
                <a:gd name="T29" fmla="*/ 2147483647 h 93"/>
                <a:gd name="T30" fmla="*/ 2147483647 w 123"/>
                <a:gd name="T31" fmla="*/ 2147483647 h 93"/>
                <a:gd name="T32" fmla="*/ 2147483647 w 123"/>
                <a:gd name="T33" fmla="*/ 2147483647 h 93"/>
                <a:gd name="T34" fmla="*/ 2147483647 w 123"/>
                <a:gd name="T35" fmla="*/ 2147483647 h 93"/>
                <a:gd name="T36" fmla="*/ 2147483647 w 123"/>
                <a:gd name="T37" fmla="*/ 2147483647 h 93"/>
                <a:gd name="T38" fmla="*/ 2147483647 w 123"/>
                <a:gd name="T39" fmla="*/ 2147483647 h 93"/>
                <a:gd name="T40" fmla="*/ 2147483647 w 123"/>
                <a:gd name="T41" fmla="*/ 2147483647 h 93"/>
                <a:gd name="T42" fmla="*/ 2147483647 w 123"/>
                <a:gd name="T43" fmla="*/ 2147483647 h 93"/>
                <a:gd name="T44" fmla="*/ 2147483647 w 123"/>
                <a:gd name="T45" fmla="*/ 2147483647 h 93"/>
                <a:gd name="T46" fmla="*/ 2147483647 w 123"/>
                <a:gd name="T47" fmla="*/ 2147483647 h 93"/>
                <a:gd name="T48" fmla="*/ 2147483647 w 123"/>
                <a:gd name="T49" fmla="*/ 2147483647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2147483647 h 93"/>
                <a:gd name="T102" fmla="*/ 2147483647 w 123"/>
                <a:gd name="T103" fmla="*/ 2147483647 h 93"/>
                <a:gd name="T104" fmla="*/ 2147483647 w 123"/>
                <a:gd name="T105" fmla="*/ 2147483647 h 93"/>
                <a:gd name="T106" fmla="*/ 2147483647 w 123"/>
                <a:gd name="T107" fmla="*/ 2147483647 h 93"/>
                <a:gd name="T108" fmla="*/ 2147483647 w 123"/>
                <a:gd name="T109" fmla="*/ 2147483647 h 93"/>
                <a:gd name="T110" fmla="*/ 2147483647 w 123"/>
                <a:gd name="T111" fmla="*/ 2147483647 h 93"/>
                <a:gd name="T112" fmla="*/ 2147483647 w 123"/>
                <a:gd name="T113" fmla="*/ 2147483647 h 93"/>
                <a:gd name="T114" fmla="*/ 2147483647 w 123"/>
                <a:gd name="T115" fmla="*/ 2147483647 h 93"/>
                <a:gd name="T116" fmla="*/ 2147483647 w 123"/>
                <a:gd name="T117" fmla="*/ 2147483647 h 93"/>
                <a:gd name="T118" fmla="*/ 2147483647 w 123"/>
                <a:gd name="T119" fmla="*/ 2147483647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256462" y="2814638"/>
              <a:ext cx="631825" cy="590550"/>
            </a:xfrm>
            <a:custGeom>
              <a:avLst/>
              <a:gdLst>
                <a:gd name="T0" fmla="*/ 2147483647 w 61"/>
                <a:gd name="T1" fmla="*/ 0 h 60"/>
                <a:gd name="T2" fmla="*/ 2147483647 w 61"/>
                <a:gd name="T3" fmla="*/ 2147483647 h 60"/>
                <a:gd name="T4" fmla="*/ 2147483647 w 61"/>
                <a:gd name="T5" fmla="*/ 2147483647 h 60"/>
                <a:gd name="T6" fmla="*/ 2147483647 w 61"/>
                <a:gd name="T7" fmla="*/ 2147483647 h 60"/>
                <a:gd name="T8" fmla="*/ 2147483647 w 61"/>
                <a:gd name="T9" fmla="*/ 2147483647 h 60"/>
                <a:gd name="T10" fmla="*/ 2147483647 w 61"/>
                <a:gd name="T11" fmla="*/ 2147483647 h 60"/>
                <a:gd name="T12" fmla="*/ 2147483647 w 61"/>
                <a:gd name="T13" fmla="*/ 2147483647 h 60"/>
                <a:gd name="T14" fmla="*/ 2147483647 w 61"/>
                <a:gd name="T15" fmla="*/ 2147483647 h 60"/>
                <a:gd name="T16" fmla="*/ 2147483647 w 61"/>
                <a:gd name="T17" fmla="*/ 2147483647 h 60"/>
                <a:gd name="T18" fmla="*/ 2147483647 w 61"/>
                <a:gd name="T19" fmla="*/ 2147483647 h 60"/>
                <a:gd name="T20" fmla="*/ 2147483647 w 61"/>
                <a:gd name="T21" fmla="*/ 2147483647 h 60"/>
                <a:gd name="T22" fmla="*/ 2147483647 w 61"/>
                <a:gd name="T23" fmla="*/ 2147483647 h 60"/>
                <a:gd name="T24" fmla="*/ 2147483647 w 61"/>
                <a:gd name="T25" fmla="*/ 2147483647 h 60"/>
                <a:gd name="T26" fmla="*/ 2147483647 w 61"/>
                <a:gd name="T27" fmla="*/ 2147483647 h 60"/>
                <a:gd name="T28" fmla="*/ 2147483647 w 61"/>
                <a:gd name="T29" fmla="*/ 2147483647 h 60"/>
                <a:gd name="T30" fmla="*/ 0 w 61"/>
                <a:gd name="T31" fmla="*/ 2147483647 h 60"/>
                <a:gd name="T32" fmla="*/ 0 w 61"/>
                <a:gd name="T33" fmla="*/ 2147483647 h 60"/>
                <a:gd name="T34" fmla="*/ 2147483647 w 61"/>
                <a:gd name="T35" fmla="*/ 2147483647 h 60"/>
                <a:gd name="T36" fmla="*/ 2147483647 w 61"/>
                <a:gd name="T37" fmla="*/ 2147483647 h 60"/>
                <a:gd name="T38" fmla="*/ 2147483647 w 61"/>
                <a:gd name="T39" fmla="*/ 2147483647 h 60"/>
                <a:gd name="T40" fmla="*/ 2147483647 w 61"/>
                <a:gd name="T41" fmla="*/ 2147483647 h 60"/>
                <a:gd name="T42" fmla="*/ 2147483647 w 61"/>
                <a:gd name="T43" fmla="*/ 2147483647 h 60"/>
                <a:gd name="T44" fmla="*/ 2147483647 w 61"/>
                <a:gd name="T45" fmla="*/ 2147483647 h 60"/>
                <a:gd name="T46" fmla="*/ 2147483647 w 61"/>
                <a:gd name="T47" fmla="*/ 2147483647 h 60"/>
                <a:gd name="T48" fmla="*/ 2147483647 w 61"/>
                <a:gd name="T49" fmla="*/ 2147483647 h 60"/>
                <a:gd name="T50" fmla="*/ 2147483647 w 61"/>
                <a:gd name="T51" fmla="*/ 2147483647 h 60"/>
                <a:gd name="T52" fmla="*/ 2147483647 w 61"/>
                <a:gd name="T53" fmla="*/ 2147483647 h 60"/>
                <a:gd name="T54" fmla="*/ 2147483647 w 61"/>
                <a:gd name="T55" fmla="*/ 2147483647 h 60"/>
                <a:gd name="T56" fmla="*/ 2147483647 w 61"/>
                <a:gd name="T57" fmla="*/ 2147483647 h 60"/>
                <a:gd name="T58" fmla="*/ 2147483647 w 61"/>
                <a:gd name="T59" fmla="*/ 2147483647 h 60"/>
                <a:gd name="T60" fmla="*/ 2147483647 w 61"/>
                <a:gd name="T61" fmla="*/ 2147483647 h 60"/>
                <a:gd name="T62" fmla="*/ 2147483647 w 61"/>
                <a:gd name="T63" fmla="*/ 2147483647 h 60"/>
                <a:gd name="T64" fmla="*/ 2147483647 w 61"/>
                <a:gd name="T65" fmla="*/ 2147483647 h 60"/>
                <a:gd name="T66" fmla="*/ 2147483647 w 61"/>
                <a:gd name="T67" fmla="*/ 2147483647 h 60"/>
                <a:gd name="T68" fmla="*/ 2147483647 w 61"/>
                <a:gd name="T69" fmla="*/ 2147483647 h 60"/>
                <a:gd name="T70" fmla="*/ 2147483647 w 61"/>
                <a:gd name="T71" fmla="*/ 2147483647 h 60"/>
                <a:gd name="T72" fmla="*/ 2147483647 w 61"/>
                <a:gd name="T73" fmla="*/ 2147483647 h 60"/>
                <a:gd name="T74" fmla="*/ 2147483647 w 61"/>
                <a:gd name="T75" fmla="*/ 2147483647 h 60"/>
                <a:gd name="T76" fmla="*/ 2147483647 w 61"/>
                <a:gd name="T77" fmla="*/ 2147483647 h 60"/>
                <a:gd name="T78" fmla="*/ 2147483647 w 61"/>
                <a:gd name="T79" fmla="*/ 2147483647 h 60"/>
                <a:gd name="T80" fmla="*/ 2147483647 w 61"/>
                <a:gd name="T81" fmla="*/ 2147483647 h 60"/>
                <a:gd name="T82" fmla="*/ 2147483647 w 61"/>
                <a:gd name="T83" fmla="*/ 2147483647 h 60"/>
                <a:gd name="T84" fmla="*/ 2147483647 w 61"/>
                <a:gd name="T85" fmla="*/ 2147483647 h 60"/>
                <a:gd name="T86" fmla="*/ 2147483647 w 61"/>
                <a:gd name="T87" fmla="*/ 2147483647 h 60"/>
                <a:gd name="T88" fmla="*/ 2147483647 w 61"/>
                <a:gd name="T89" fmla="*/ 2147483647 h 60"/>
                <a:gd name="T90" fmla="*/ 2147483647 w 61"/>
                <a:gd name="T91" fmla="*/ 2147483647 h 60"/>
                <a:gd name="T92" fmla="*/ 2147483647 w 61"/>
                <a:gd name="T93" fmla="*/ 2147483647 h 60"/>
                <a:gd name="T94" fmla="*/ 2147483647 w 61"/>
                <a:gd name="T95" fmla="*/ 2147483647 h 60"/>
                <a:gd name="T96" fmla="*/ 2147483647 w 61"/>
                <a:gd name="T97" fmla="*/ 2147483647 h 60"/>
                <a:gd name="T98" fmla="*/ 2147483647 w 61"/>
                <a:gd name="T99" fmla="*/ 2147483647 h 60"/>
                <a:gd name="T100" fmla="*/ 2147483647 w 61"/>
                <a:gd name="T101" fmla="*/ 2147483647 h 60"/>
                <a:gd name="T102" fmla="*/ 2147483647 w 61"/>
                <a:gd name="T103" fmla="*/ 2147483647 h 60"/>
                <a:gd name="T104" fmla="*/ 2147483647 w 61"/>
                <a:gd name="T105" fmla="*/ 2147483647 h 60"/>
                <a:gd name="T106" fmla="*/ 2147483647 w 61"/>
                <a:gd name="T107" fmla="*/ 2147483647 h 60"/>
                <a:gd name="T108" fmla="*/ 2147483647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21337" y="3641726"/>
              <a:ext cx="693738" cy="609600"/>
            </a:xfrm>
            <a:custGeom>
              <a:avLst/>
              <a:gdLst>
                <a:gd name="T0" fmla="*/ 0 w 67"/>
                <a:gd name="T1" fmla="*/ 2147483647 h 62"/>
                <a:gd name="T2" fmla="*/ 2147483647 w 67"/>
                <a:gd name="T3" fmla="*/ 0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2147483647 w 67"/>
                <a:gd name="T17" fmla="*/ 2147483647 h 62"/>
                <a:gd name="T18" fmla="*/ 2147483647 w 67"/>
                <a:gd name="T19" fmla="*/ 2147483647 h 62"/>
                <a:gd name="T20" fmla="*/ 2147483647 w 67"/>
                <a:gd name="T21" fmla="*/ 2147483647 h 62"/>
                <a:gd name="T22" fmla="*/ 2147483647 w 67"/>
                <a:gd name="T23" fmla="*/ 2147483647 h 62"/>
                <a:gd name="T24" fmla="*/ 2147483647 w 67"/>
                <a:gd name="T25" fmla="*/ 2147483647 h 62"/>
                <a:gd name="T26" fmla="*/ 2147483647 w 67"/>
                <a:gd name="T27" fmla="*/ 2147483647 h 62"/>
                <a:gd name="T28" fmla="*/ 2147483647 w 67"/>
                <a:gd name="T29" fmla="*/ 2147483647 h 62"/>
                <a:gd name="T30" fmla="*/ 2147483647 w 67"/>
                <a:gd name="T31" fmla="*/ 2147483647 h 62"/>
                <a:gd name="T32" fmla="*/ 2147483647 w 67"/>
                <a:gd name="T33" fmla="*/ 2147483647 h 62"/>
                <a:gd name="T34" fmla="*/ 2147483647 w 67"/>
                <a:gd name="T35" fmla="*/ 2147483647 h 62"/>
                <a:gd name="T36" fmla="*/ 2147483647 w 67"/>
                <a:gd name="T37" fmla="*/ 2147483647 h 62"/>
                <a:gd name="T38" fmla="*/ 2147483647 w 67"/>
                <a:gd name="T39" fmla="*/ 2147483647 h 62"/>
                <a:gd name="T40" fmla="*/ 2147483647 w 67"/>
                <a:gd name="T41" fmla="*/ 2147483647 h 62"/>
                <a:gd name="T42" fmla="*/ 2147483647 w 67"/>
                <a:gd name="T43" fmla="*/ 2147483647 h 62"/>
                <a:gd name="T44" fmla="*/ 2147483647 w 67"/>
                <a:gd name="T45" fmla="*/ 2147483647 h 62"/>
                <a:gd name="T46" fmla="*/ 2147483647 w 67"/>
                <a:gd name="T47" fmla="*/ 2147483647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2147483647 w 67"/>
                <a:gd name="T83" fmla="*/ 2147483647 h 62"/>
                <a:gd name="T84" fmla="*/ 2147483647 w 67"/>
                <a:gd name="T85" fmla="*/ 2147483647 h 62"/>
                <a:gd name="T86" fmla="*/ 2147483647 w 67"/>
                <a:gd name="T87" fmla="*/ 2147483647 h 62"/>
                <a:gd name="T88" fmla="*/ 2147483647 w 67"/>
                <a:gd name="T89" fmla="*/ 2147483647 h 62"/>
                <a:gd name="T90" fmla="*/ 2147483647 w 67"/>
                <a:gd name="T91" fmla="*/ 2147483647 h 62"/>
                <a:gd name="T92" fmla="*/ 2147483647 w 67"/>
                <a:gd name="T93" fmla="*/ 2147483647 h 62"/>
                <a:gd name="T94" fmla="*/ 2147483647 w 67"/>
                <a:gd name="T95" fmla="*/ 2147483647 h 62"/>
                <a:gd name="T96" fmla="*/ 0 w 67"/>
                <a:gd name="T97" fmla="*/ 2147483647 h 62"/>
                <a:gd name="T98" fmla="*/ 0 w 67"/>
                <a:gd name="T99" fmla="*/ 2147483647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700212" y="2244726"/>
              <a:ext cx="1116013" cy="1811337"/>
            </a:xfrm>
            <a:custGeom>
              <a:avLst/>
              <a:gdLst>
                <a:gd name="T0" fmla="*/ 312 w 108"/>
                <a:gd name="T1" fmla="*/ 873 h 184"/>
                <a:gd name="T2" fmla="*/ 312 w 108"/>
                <a:gd name="T3" fmla="*/ 863 h 184"/>
                <a:gd name="T4" fmla="*/ 307 w 108"/>
                <a:gd name="T5" fmla="*/ 853 h 184"/>
                <a:gd name="T6" fmla="*/ 292 w 108"/>
                <a:gd name="T7" fmla="*/ 795 h 184"/>
                <a:gd name="T8" fmla="*/ 256 w 108"/>
                <a:gd name="T9" fmla="*/ 761 h 184"/>
                <a:gd name="T10" fmla="*/ 246 w 108"/>
                <a:gd name="T11" fmla="*/ 746 h 184"/>
                <a:gd name="T12" fmla="*/ 236 w 108"/>
                <a:gd name="T13" fmla="*/ 731 h 184"/>
                <a:gd name="T14" fmla="*/ 200 w 108"/>
                <a:gd name="T15" fmla="*/ 717 h 184"/>
                <a:gd name="T16" fmla="*/ 169 w 108"/>
                <a:gd name="T17" fmla="*/ 687 h 184"/>
                <a:gd name="T18" fmla="*/ 113 w 108"/>
                <a:gd name="T19" fmla="*/ 663 h 184"/>
                <a:gd name="T20" fmla="*/ 113 w 108"/>
                <a:gd name="T21" fmla="*/ 644 h 184"/>
                <a:gd name="T22" fmla="*/ 118 w 108"/>
                <a:gd name="T23" fmla="*/ 619 h 184"/>
                <a:gd name="T24" fmla="*/ 108 w 108"/>
                <a:gd name="T25" fmla="*/ 595 h 184"/>
                <a:gd name="T26" fmla="*/ 113 w 108"/>
                <a:gd name="T27" fmla="*/ 585 h 184"/>
                <a:gd name="T28" fmla="*/ 82 w 108"/>
                <a:gd name="T29" fmla="*/ 531 h 184"/>
                <a:gd name="T30" fmla="*/ 61 w 108"/>
                <a:gd name="T31" fmla="*/ 497 h 184"/>
                <a:gd name="T32" fmla="*/ 72 w 108"/>
                <a:gd name="T33" fmla="*/ 468 h 184"/>
                <a:gd name="T34" fmla="*/ 72 w 108"/>
                <a:gd name="T35" fmla="*/ 444 h 184"/>
                <a:gd name="T36" fmla="*/ 46 w 108"/>
                <a:gd name="T37" fmla="*/ 419 h 184"/>
                <a:gd name="T38" fmla="*/ 46 w 108"/>
                <a:gd name="T39" fmla="*/ 380 h 184"/>
                <a:gd name="T40" fmla="*/ 56 w 108"/>
                <a:gd name="T41" fmla="*/ 366 h 184"/>
                <a:gd name="T42" fmla="*/ 61 w 108"/>
                <a:gd name="T43" fmla="*/ 385 h 184"/>
                <a:gd name="T44" fmla="*/ 77 w 108"/>
                <a:gd name="T45" fmla="*/ 380 h 184"/>
                <a:gd name="T46" fmla="*/ 72 w 108"/>
                <a:gd name="T47" fmla="*/ 346 h 184"/>
                <a:gd name="T48" fmla="*/ 61 w 108"/>
                <a:gd name="T49" fmla="*/ 356 h 184"/>
                <a:gd name="T50" fmla="*/ 36 w 108"/>
                <a:gd name="T51" fmla="*/ 341 h 184"/>
                <a:gd name="T52" fmla="*/ 31 w 108"/>
                <a:gd name="T53" fmla="*/ 297 h 184"/>
                <a:gd name="T54" fmla="*/ 5 w 108"/>
                <a:gd name="T55" fmla="*/ 249 h 184"/>
                <a:gd name="T56" fmla="*/ 5 w 108"/>
                <a:gd name="T57" fmla="*/ 224 h 184"/>
                <a:gd name="T58" fmla="*/ 20 w 108"/>
                <a:gd name="T59" fmla="*/ 195 h 184"/>
                <a:gd name="T60" fmla="*/ 10 w 108"/>
                <a:gd name="T61" fmla="*/ 156 h 184"/>
                <a:gd name="T62" fmla="*/ 0 w 108"/>
                <a:gd name="T63" fmla="*/ 136 h 184"/>
                <a:gd name="T64" fmla="*/ 0 w 108"/>
                <a:gd name="T65" fmla="*/ 117 h 184"/>
                <a:gd name="T66" fmla="*/ 31 w 108"/>
                <a:gd name="T67" fmla="*/ 73 h 184"/>
                <a:gd name="T68" fmla="*/ 46 w 108"/>
                <a:gd name="T69" fmla="*/ 49 h 184"/>
                <a:gd name="T70" fmla="*/ 46 w 108"/>
                <a:gd name="T71" fmla="*/ 5 h 184"/>
                <a:gd name="T72" fmla="*/ 246 w 108"/>
                <a:gd name="T73" fmla="*/ 312 h 184"/>
                <a:gd name="T74" fmla="*/ 533 w 108"/>
                <a:gd name="T75" fmla="*/ 726 h 184"/>
                <a:gd name="T76" fmla="*/ 538 w 108"/>
                <a:gd name="T77" fmla="*/ 746 h 184"/>
                <a:gd name="T78" fmla="*/ 543 w 108"/>
                <a:gd name="T79" fmla="*/ 765 h 184"/>
                <a:gd name="T80" fmla="*/ 548 w 108"/>
                <a:gd name="T81" fmla="*/ 780 h 184"/>
                <a:gd name="T82" fmla="*/ 527 w 108"/>
                <a:gd name="T83" fmla="*/ 790 h 184"/>
                <a:gd name="T84" fmla="*/ 502 w 108"/>
                <a:gd name="T85" fmla="*/ 839 h 184"/>
                <a:gd name="T86" fmla="*/ 497 w 108"/>
                <a:gd name="T87" fmla="*/ 848 h 184"/>
                <a:gd name="T88" fmla="*/ 492 w 108"/>
                <a:gd name="T89" fmla="*/ 868 h 184"/>
                <a:gd name="T90" fmla="*/ 502 w 108"/>
                <a:gd name="T91" fmla="*/ 882 h 184"/>
                <a:gd name="T92" fmla="*/ 492 w 108"/>
                <a:gd name="T93" fmla="*/ 89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446462" y="2105026"/>
              <a:ext cx="974725" cy="769937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2147483647 h 78"/>
                <a:gd name="T6" fmla="*/ 2147483647 w 94"/>
                <a:gd name="T7" fmla="*/ 0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0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603625" y="2806701"/>
              <a:ext cx="1025525" cy="757237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470275" y="3463926"/>
              <a:ext cx="979487" cy="965200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214748364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841750" y="3641726"/>
              <a:ext cx="1955800" cy="1812925"/>
            </a:xfrm>
            <a:custGeom>
              <a:avLst/>
              <a:gdLst>
                <a:gd name="T0" fmla="*/ 2147483647 w 189"/>
                <a:gd name="T1" fmla="*/ 2147483647 h 184"/>
                <a:gd name="T2" fmla="*/ 2147483647 w 189"/>
                <a:gd name="T3" fmla="*/ 2147483647 h 184"/>
                <a:gd name="T4" fmla="*/ 2147483647 w 189"/>
                <a:gd name="T5" fmla="*/ 2147483647 h 184"/>
                <a:gd name="T6" fmla="*/ 2147483647 w 189"/>
                <a:gd name="T7" fmla="*/ 2147483647 h 184"/>
                <a:gd name="T8" fmla="*/ 2147483647 w 189"/>
                <a:gd name="T9" fmla="*/ 2147483647 h 184"/>
                <a:gd name="T10" fmla="*/ 2147483647 w 189"/>
                <a:gd name="T11" fmla="*/ 2147483647 h 184"/>
                <a:gd name="T12" fmla="*/ 2147483647 w 189"/>
                <a:gd name="T13" fmla="*/ 2147483647 h 184"/>
                <a:gd name="T14" fmla="*/ 2147483647 w 189"/>
                <a:gd name="T15" fmla="*/ 2147483647 h 184"/>
                <a:gd name="T16" fmla="*/ 2147483647 w 189"/>
                <a:gd name="T17" fmla="*/ 2147483647 h 184"/>
                <a:gd name="T18" fmla="*/ 2147483647 w 189"/>
                <a:gd name="T19" fmla="*/ 2147483647 h 184"/>
                <a:gd name="T20" fmla="*/ 2147483647 w 189"/>
                <a:gd name="T21" fmla="*/ 2147483647 h 184"/>
                <a:gd name="T22" fmla="*/ 2147483647 w 189"/>
                <a:gd name="T23" fmla="*/ 2147483647 h 184"/>
                <a:gd name="T24" fmla="*/ 2147483647 w 189"/>
                <a:gd name="T25" fmla="*/ 2147483647 h 184"/>
                <a:gd name="T26" fmla="*/ 2147483647 w 189"/>
                <a:gd name="T27" fmla="*/ 2147483647 h 184"/>
                <a:gd name="T28" fmla="*/ 2147483647 w 189"/>
                <a:gd name="T29" fmla="*/ 2147483647 h 184"/>
                <a:gd name="T30" fmla="*/ 2147483647 w 189"/>
                <a:gd name="T31" fmla="*/ 0 h 184"/>
                <a:gd name="T32" fmla="*/ 0 w 189"/>
                <a:gd name="T33" fmla="*/ 2147483647 h 184"/>
                <a:gd name="T34" fmla="*/ 2147483647 w 189"/>
                <a:gd name="T35" fmla="*/ 2147483647 h 184"/>
                <a:gd name="T36" fmla="*/ 2147483647 w 189"/>
                <a:gd name="T37" fmla="*/ 2147483647 h 184"/>
                <a:gd name="T38" fmla="*/ 2147483647 w 189"/>
                <a:gd name="T39" fmla="*/ 2147483647 h 184"/>
                <a:gd name="T40" fmla="*/ 2147483647 w 189"/>
                <a:gd name="T41" fmla="*/ 2147483647 h 184"/>
                <a:gd name="T42" fmla="*/ 2147483647 w 189"/>
                <a:gd name="T43" fmla="*/ 2147483647 h 184"/>
                <a:gd name="T44" fmla="*/ 2147483647 w 189"/>
                <a:gd name="T45" fmla="*/ 2147483647 h 184"/>
                <a:gd name="T46" fmla="*/ 2147483647 w 189"/>
                <a:gd name="T47" fmla="*/ 2147483647 h 184"/>
                <a:gd name="T48" fmla="*/ 2147483647 w 189"/>
                <a:gd name="T49" fmla="*/ 2147483647 h 184"/>
                <a:gd name="T50" fmla="*/ 2147483647 w 189"/>
                <a:gd name="T51" fmla="*/ 2147483647 h 184"/>
                <a:gd name="T52" fmla="*/ 2147483647 w 189"/>
                <a:gd name="T53" fmla="*/ 2147483647 h 184"/>
                <a:gd name="T54" fmla="*/ 2147483647 w 189"/>
                <a:gd name="T55" fmla="*/ 2147483647 h 184"/>
                <a:gd name="T56" fmla="*/ 2147483647 w 189"/>
                <a:gd name="T57" fmla="*/ 2147483647 h 184"/>
                <a:gd name="T58" fmla="*/ 2147483647 w 189"/>
                <a:gd name="T59" fmla="*/ 2147483647 h 184"/>
                <a:gd name="T60" fmla="*/ 2147483647 w 189"/>
                <a:gd name="T61" fmla="*/ 2147483647 h 184"/>
                <a:gd name="T62" fmla="*/ 2147483647 w 189"/>
                <a:gd name="T63" fmla="*/ 2147483647 h 184"/>
                <a:gd name="T64" fmla="*/ 2147483647 w 189"/>
                <a:gd name="T65" fmla="*/ 2147483647 h 184"/>
                <a:gd name="T66" fmla="*/ 2147483647 w 189"/>
                <a:gd name="T67" fmla="*/ 2147483647 h 184"/>
                <a:gd name="T68" fmla="*/ 2147483647 w 189"/>
                <a:gd name="T69" fmla="*/ 2147483647 h 184"/>
                <a:gd name="T70" fmla="*/ 2147483647 w 189"/>
                <a:gd name="T71" fmla="*/ 2147483647 h 184"/>
                <a:gd name="T72" fmla="*/ 2147483647 w 189"/>
                <a:gd name="T73" fmla="*/ 2147483647 h 184"/>
                <a:gd name="T74" fmla="*/ 2147483647 w 189"/>
                <a:gd name="T75" fmla="*/ 2147483647 h 184"/>
                <a:gd name="T76" fmla="*/ 2147483647 w 189"/>
                <a:gd name="T77" fmla="*/ 2147483647 h 184"/>
                <a:gd name="T78" fmla="*/ 2147483647 w 189"/>
                <a:gd name="T79" fmla="*/ 2147483647 h 184"/>
                <a:gd name="T80" fmla="*/ 2147483647 w 189"/>
                <a:gd name="T81" fmla="*/ 2147483647 h 184"/>
                <a:gd name="T82" fmla="*/ 2147483647 w 189"/>
                <a:gd name="T83" fmla="*/ 2147483647 h 184"/>
                <a:gd name="T84" fmla="*/ 2147483647 w 189"/>
                <a:gd name="T85" fmla="*/ 2147483647 h 184"/>
                <a:gd name="T86" fmla="*/ 2147483647 w 189"/>
                <a:gd name="T87" fmla="*/ 2147483647 h 184"/>
                <a:gd name="T88" fmla="*/ 2147483647 w 189"/>
                <a:gd name="T89" fmla="*/ 2147483647 h 184"/>
                <a:gd name="T90" fmla="*/ 2147483647 w 189"/>
                <a:gd name="T91" fmla="*/ 2147483647 h 184"/>
                <a:gd name="T92" fmla="*/ 2147483647 w 189"/>
                <a:gd name="T93" fmla="*/ 2147483647 h 184"/>
                <a:gd name="T94" fmla="*/ 2147483647 w 189"/>
                <a:gd name="T95" fmla="*/ 2147483647 h 184"/>
                <a:gd name="T96" fmla="*/ 2147483647 w 189"/>
                <a:gd name="T97" fmla="*/ 2147483647 h 184"/>
                <a:gd name="T98" fmla="*/ 2147483647 w 189"/>
                <a:gd name="T99" fmla="*/ 2147483647 h 184"/>
                <a:gd name="T100" fmla="*/ 2147483647 w 189"/>
                <a:gd name="T101" fmla="*/ 2147483647 h 184"/>
                <a:gd name="T102" fmla="*/ 2147483647 w 189"/>
                <a:gd name="T103" fmla="*/ 2147483647 h 184"/>
                <a:gd name="T104" fmla="*/ 2147483647 w 189"/>
                <a:gd name="T105" fmla="*/ 2147483647 h 184"/>
                <a:gd name="T106" fmla="*/ 2147483647 w 189"/>
                <a:gd name="T107" fmla="*/ 2147483647 h 184"/>
                <a:gd name="T108" fmla="*/ 2147483647 w 189"/>
                <a:gd name="T109" fmla="*/ 2147483647 h 184"/>
                <a:gd name="T110" fmla="*/ 2147483647 w 189"/>
                <a:gd name="T111" fmla="*/ 2147483647 h 184"/>
                <a:gd name="T112" fmla="*/ 2147483647 w 189"/>
                <a:gd name="T113" fmla="*/ 2147483647 h 184"/>
                <a:gd name="T114" fmla="*/ 2147483647 w 189"/>
                <a:gd name="T115" fmla="*/ 2147483647 h 184"/>
                <a:gd name="T116" fmla="*/ 2147483647 w 189"/>
                <a:gd name="T117" fmla="*/ 2147483647 h 184"/>
                <a:gd name="T118" fmla="*/ 2147483647 w 189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516812" y="1919288"/>
              <a:ext cx="1052513" cy="76835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218487" y="1868488"/>
              <a:ext cx="238125" cy="414338"/>
            </a:xfrm>
            <a:custGeom>
              <a:avLst/>
              <a:gdLst>
                <a:gd name="T0" fmla="*/ 0 w 23"/>
                <a:gd name="T1" fmla="*/ 2147483647 h 42"/>
                <a:gd name="T2" fmla="*/ 2147483647 w 23"/>
                <a:gd name="T3" fmla="*/ 2147483647 h 42"/>
                <a:gd name="T4" fmla="*/ 0 w 23"/>
                <a:gd name="T5" fmla="*/ 2147483647 h 42"/>
                <a:gd name="T6" fmla="*/ 2147483647 w 23"/>
                <a:gd name="T7" fmla="*/ 2147483647 h 42"/>
                <a:gd name="T8" fmla="*/ 2147483647 w 23"/>
                <a:gd name="T9" fmla="*/ 2147483647 h 42"/>
                <a:gd name="T10" fmla="*/ 2147483647 w 23"/>
                <a:gd name="T11" fmla="*/ 2147483647 h 42"/>
                <a:gd name="T12" fmla="*/ 2147483647 w 23"/>
                <a:gd name="T13" fmla="*/ 2147483647 h 42"/>
                <a:gd name="T14" fmla="*/ 2147483647 w 23"/>
                <a:gd name="T15" fmla="*/ 2147483647 h 42"/>
                <a:gd name="T16" fmla="*/ 2147483647 w 23"/>
                <a:gd name="T17" fmla="*/ 2147483647 h 42"/>
                <a:gd name="T18" fmla="*/ 2147483647 w 23"/>
                <a:gd name="T19" fmla="*/ 2147483647 h 42"/>
                <a:gd name="T20" fmla="*/ 2147483647 w 23"/>
                <a:gd name="T21" fmla="*/ 2147483647 h 42"/>
                <a:gd name="T22" fmla="*/ 2147483647 w 23"/>
                <a:gd name="T23" fmla="*/ 2147483647 h 42"/>
                <a:gd name="T24" fmla="*/ 2147483647 w 23"/>
                <a:gd name="T25" fmla="*/ 2147483647 h 42"/>
                <a:gd name="T26" fmla="*/ 2147483647 w 23"/>
                <a:gd name="T27" fmla="*/ 2147483647 h 42"/>
                <a:gd name="T28" fmla="*/ 2147483647 w 23"/>
                <a:gd name="T29" fmla="*/ 2147483647 h 42"/>
                <a:gd name="T30" fmla="*/ 2147483647 w 23"/>
                <a:gd name="T31" fmla="*/ 2147483647 h 42"/>
                <a:gd name="T32" fmla="*/ 2147483647 w 23"/>
                <a:gd name="T33" fmla="*/ 2147483647 h 42"/>
                <a:gd name="T34" fmla="*/ 2147483647 w 23"/>
                <a:gd name="T35" fmla="*/ 2147483647 h 42"/>
                <a:gd name="T36" fmla="*/ 2147483647 w 23"/>
                <a:gd name="T37" fmla="*/ 2147483647 h 42"/>
                <a:gd name="T38" fmla="*/ 2147483647 w 23"/>
                <a:gd name="T39" fmla="*/ 2147483647 h 42"/>
                <a:gd name="T40" fmla="*/ 2147483647 w 23"/>
                <a:gd name="T41" fmla="*/ 2147483647 h 42"/>
                <a:gd name="T42" fmla="*/ 2147483647 w 23"/>
                <a:gd name="T43" fmla="*/ 2147483647 h 42"/>
                <a:gd name="T44" fmla="*/ 2147483647 w 23"/>
                <a:gd name="T45" fmla="*/ 2147483647 h 42"/>
                <a:gd name="T46" fmla="*/ 2147483647 w 23"/>
                <a:gd name="T47" fmla="*/ 2147483647 h 42"/>
                <a:gd name="T48" fmla="*/ 2147483647 w 23"/>
                <a:gd name="T49" fmla="*/ 2147483647 h 42"/>
                <a:gd name="T50" fmla="*/ 2147483647 w 23"/>
                <a:gd name="T51" fmla="*/ 2147483647 h 42"/>
                <a:gd name="T52" fmla="*/ 2147483647 w 23"/>
                <a:gd name="T53" fmla="*/ 2147483647 h 42"/>
                <a:gd name="T54" fmla="*/ 2147483647 w 23"/>
                <a:gd name="T55" fmla="*/ 2147483647 h 42"/>
                <a:gd name="T56" fmla="*/ 2147483647 w 23"/>
                <a:gd name="T57" fmla="*/ 2147483647 h 42"/>
                <a:gd name="T58" fmla="*/ 2147483647 w 23"/>
                <a:gd name="T59" fmla="*/ 2147483647 h 42"/>
                <a:gd name="T60" fmla="*/ 2147483647 w 23"/>
                <a:gd name="T61" fmla="*/ 2147483647 h 42"/>
                <a:gd name="T62" fmla="*/ 2147483647 w 23"/>
                <a:gd name="T63" fmla="*/ 2147483647 h 42"/>
                <a:gd name="T64" fmla="*/ 2147483647 w 23"/>
                <a:gd name="T65" fmla="*/ 2147483647 h 42"/>
                <a:gd name="T66" fmla="*/ 2147483647 w 23"/>
                <a:gd name="T67" fmla="*/ 2147483647 h 42"/>
                <a:gd name="T68" fmla="*/ 2147483647 w 23"/>
                <a:gd name="T69" fmla="*/ 2147483647 h 42"/>
                <a:gd name="T70" fmla="*/ 2147483647 w 23"/>
                <a:gd name="T71" fmla="*/ 2147483647 h 42"/>
                <a:gd name="T72" fmla="*/ 2147483647 w 23"/>
                <a:gd name="T73" fmla="*/ 2147483647 h 42"/>
                <a:gd name="T74" fmla="*/ 2147483647 w 23"/>
                <a:gd name="T75" fmla="*/ 2147483647 h 42"/>
                <a:gd name="T76" fmla="*/ 2147483647 w 23"/>
                <a:gd name="T77" fmla="*/ 2147483647 h 42"/>
                <a:gd name="T78" fmla="*/ 2147483647 w 23"/>
                <a:gd name="T79" fmla="*/ 2147483647 h 42"/>
                <a:gd name="T80" fmla="*/ 2147483647 w 23"/>
                <a:gd name="T81" fmla="*/ 0 h 42"/>
                <a:gd name="T82" fmla="*/ 0 w 23"/>
                <a:gd name="T83" fmla="*/ 2147483647 h 42"/>
                <a:gd name="T84" fmla="*/ 0 w 23"/>
                <a:gd name="T85" fmla="*/ 2147483647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919412" y="2540001"/>
              <a:ext cx="788988" cy="923925"/>
            </a:xfrm>
            <a:custGeom>
              <a:avLst/>
              <a:gdLst>
                <a:gd name="T0" fmla="*/ 340 w 76"/>
                <a:gd name="T1" fmla="*/ 458 h 94"/>
                <a:gd name="T2" fmla="*/ 391 w 76"/>
                <a:gd name="T3" fmla="*/ 132 h 94"/>
                <a:gd name="T4" fmla="*/ 262 w 76"/>
                <a:gd name="T5" fmla="*/ 112 h 94"/>
                <a:gd name="T6" fmla="*/ 273 w 76"/>
                <a:gd name="T7" fmla="*/ 29 h 94"/>
                <a:gd name="T8" fmla="*/ 82 w 76"/>
                <a:gd name="T9" fmla="*/ 0 h 94"/>
                <a:gd name="T10" fmla="*/ 0 w 76"/>
                <a:gd name="T11" fmla="*/ 409 h 94"/>
                <a:gd name="T12" fmla="*/ 0 w 76"/>
                <a:gd name="T13" fmla="*/ 409 h 94"/>
                <a:gd name="T14" fmla="*/ 340 w 76"/>
                <a:gd name="T15" fmla="*/ 458 h 94"/>
                <a:gd name="T16" fmla="*/ 340 w 76"/>
                <a:gd name="T17" fmla="*/ 458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93875" y="1574801"/>
              <a:ext cx="1117600" cy="885825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2147483647 w 108"/>
                <a:gd name="T5" fmla="*/ 2147483647 h 90"/>
                <a:gd name="T6" fmla="*/ 2147483647 w 108"/>
                <a:gd name="T7" fmla="*/ 2147483647 h 90"/>
                <a:gd name="T8" fmla="*/ 2147483647 w 108"/>
                <a:gd name="T9" fmla="*/ 2147483647 h 90"/>
                <a:gd name="T10" fmla="*/ 2147483647 w 108"/>
                <a:gd name="T11" fmla="*/ 2147483647 h 90"/>
                <a:gd name="T12" fmla="*/ 2147483647 w 108"/>
                <a:gd name="T13" fmla="*/ 2147483647 h 90"/>
                <a:gd name="T14" fmla="*/ 2147483647 w 108"/>
                <a:gd name="T15" fmla="*/ 2147483647 h 90"/>
                <a:gd name="T16" fmla="*/ 2147483647 w 108"/>
                <a:gd name="T17" fmla="*/ 2147483647 h 90"/>
                <a:gd name="T18" fmla="*/ 2147483647 w 108"/>
                <a:gd name="T19" fmla="*/ 2147483647 h 90"/>
                <a:gd name="T20" fmla="*/ 2147483647 w 108"/>
                <a:gd name="T21" fmla="*/ 2147483647 h 90"/>
                <a:gd name="T22" fmla="*/ 2147483647 w 108"/>
                <a:gd name="T23" fmla="*/ 0 h 90"/>
                <a:gd name="T24" fmla="*/ 2147483647 w 108"/>
                <a:gd name="T25" fmla="*/ 0 h 90"/>
                <a:gd name="T26" fmla="*/ 2147483647 w 108"/>
                <a:gd name="T27" fmla="*/ 2147483647 h 90"/>
                <a:gd name="T28" fmla="*/ 2147483647 w 108"/>
                <a:gd name="T29" fmla="*/ 2147483647 h 90"/>
                <a:gd name="T30" fmla="*/ 2147483647 w 108"/>
                <a:gd name="T31" fmla="*/ 2147483647 h 90"/>
                <a:gd name="T32" fmla="*/ 2147483647 w 108"/>
                <a:gd name="T33" fmla="*/ 2147483647 h 90"/>
                <a:gd name="T34" fmla="*/ 2147483647 w 108"/>
                <a:gd name="T35" fmla="*/ 2147483647 h 90"/>
                <a:gd name="T36" fmla="*/ 2147483647 w 108"/>
                <a:gd name="T37" fmla="*/ 2147483647 h 90"/>
                <a:gd name="T38" fmla="*/ 2147483647 w 108"/>
                <a:gd name="T39" fmla="*/ 2147483647 h 90"/>
                <a:gd name="T40" fmla="*/ 2147483647 w 108"/>
                <a:gd name="T41" fmla="*/ 2147483647 h 90"/>
                <a:gd name="T42" fmla="*/ 2147483647 w 108"/>
                <a:gd name="T43" fmla="*/ 2147483647 h 90"/>
                <a:gd name="T44" fmla="*/ 2147483647 w 108"/>
                <a:gd name="T45" fmla="*/ 2147483647 h 90"/>
                <a:gd name="T46" fmla="*/ 2147483647 w 108"/>
                <a:gd name="T47" fmla="*/ 2147483647 h 90"/>
                <a:gd name="T48" fmla="*/ 2147483647 w 108"/>
                <a:gd name="T49" fmla="*/ 2147483647 h 90"/>
                <a:gd name="T50" fmla="*/ 2147483647 w 108"/>
                <a:gd name="T51" fmla="*/ 2147483647 h 90"/>
                <a:gd name="T52" fmla="*/ 2147483647 w 108"/>
                <a:gd name="T53" fmla="*/ 2147483647 h 90"/>
                <a:gd name="T54" fmla="*/ 2147483647 w 108"/>
                <a:gd name="T55" fmla="*/ 2147483647 h 90"/>
                <a:gd name="T56" fmla="*/ 2147483647 w 108"/>
                <a:gd name="T57" fmla="*/ 2147483647 h 90"/>
                <a:gd name="T58" fmla="*/ 2147483647 w 108"/>
                <a:gd name="T59" fmla="*/ 2147483647 h 90"/>
                <a:gd name="T60" fmla="*/ 2147483647 w 108"/>
                <a:gd name="T61" fmla="*/ 2147483647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2147483647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703512" y="1317626"/>
              <a:ext cx="838200" cy="1281112"/>
            </a:xfrm>
            <a:custGeom>
              <a:avLst/>
              <a:gdLst>
                <a:gd name="T0" fmla="*/ 2147483647 w 81"/>
                <a:gd name="T1" fmla="*/ 2147483647 h 130"/>
                <a:gd name="T2" fmla="*/ 2147483647 w 81"/>
                <a:gd name="T3" fmla="*/ 2147483647 h 130"/>
                <a:gd name="T4" fmla="*/ 2147483647 w 81"/>
                <a:gd name="T5" fmla="*/ 2147483647 h 130"/>
                <a:gd name="T6" fmla="*/ 2147483647 w 81"/>
                <a:gd name="T7" fmla="*/ 2147483647 h 130"/>
                <a:gd name="T8" fmla="*/ 2147483647 w 81"/>
                <a:gd name="T9" fmla="*/ 2147483647 h 130"/>
                <a:gd name="T10" fmla="*/ 2147483647 w 81"/>
                <a:gd name="T11" fmla="*/ 2147483647 h 130"/>
                <a:gd name="T12" fmla="*/ 2147483647 w 81"/>
                <a:gd name="T13" fmla="*/ 2147483647 h 130"/>
                <a:gd name="T14" fmla="*/ 2147483647 w 81"/>
                <a:gd name="T15" fmla="*/ 2147483647 h 130"/>
                <a:gd name="T16" fmla="*/ 2147483647 w 81"/>
                <a:gd name="T17" fmla="*/ 2147483647 h 130"/>
                <a:gd name="T18" fmla="*/ 2147483647 w 81"/>
                <a:gd name="T19" fmla="*/ 2147483647 h 130"/>
                <a:gd name="T20" fmla="*/ 2147483647 w 81"/>
                <a:gd name="T21" fmla="*/ 2147483647 h 130"/>
                <a:gd name="T22" fmla="*/ 2147483647 w 81"/>
                <a:gd name="T23" fmla="*/ 2147483647 h 130"/>
                <a:gd name="T24" fmla="*/ 2147483647 w 81"/>
                <a:gd name="T25" fmla="*/ 2147483647 h 130"/>
                <a:gd name="T26" fmla="*/ 2147483647 w 81"/>
                <a:gd name="T27" fmla="*/ 2147483647 h 130"/>
                <a:gd name="T28" fmla="*/ 2147483647 w 81"/>
                <a:gd name="T29" fmla="*/ 0 h 130"/>
                <a:gd name="T30" fmla="*/ 2147483647 w 81"/>
                <a:gd name="T31" fmla="*/ 2147483647 h 130"/>
                <a:gd name="T32" fmla="*/ 2147483647 w 81"/>
                <a:gd name="T33" fmla="*/ 2147483647 h 130"/>
                <a:gd name="T34" fmla="*/ 2147483647 w 81"/>
                <a:gd name="T35" fmla="*/ 2147483647 h 130"/>
                <a:gd name="T36" fmla="*/ 2147483647 w 81"/>
                <a:gd name="T37" fmla="*/ 2147483647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054350" y="1347788"/>
              <a:ext cx="1427162" cy="857250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47483647 w 138"/>
                <a:gd name="T13" fmla="*/ 2147483647 h 87"/>
                <a:gd name="T14" fmla="*/ 2147483647 w 138"/>
                <a:gd name="T15" fmla="*/ 2147483647 h 87"/>
                <a:gd name="T16" fmla="*/ 2147483647 w 138"/>
                <a:gd name="T17" fmla="*/ 2147483647 h 87"/>
                <a:gd name="T18" fmla="*/ 2147483647 w 138"/>
                <a:gd name="T19" fmla="*/ 2147483647 h 87"/>
                <a:gd name="T20" fmla="*/ 2147483647 w 138"/>
                <a:gd name="T21" fmla="*/ 2147483647 h 87"/>
                <a:gd name="T22" fmla="*/ 2147483647 w 138"/>
                <a:gd name="T23" fmla="*/ 2147483647 h 87"/>
                <a:gd name="T24" fmla="*/ 2147483647 w 138"/>
                <a:gd name="T25" fmla="*/ 2147483647 h 87"/>
                <a:gd name="T26" fmla="*/ 2147483647 w 138"/>
                <a:gd name="T27" fmla="*/ 2147483647 h 87"/>
                <a:gd name="T28" fmla="*/ 2147483647 w 138"/>
                <a:gd name="T29" fmla="*/ 2147483647 h 87"/>
                <a:gd name="T30" fmla="*/ 2147483647 w 138"/>
                <a:gd name="T31" fmla="*/ 2147483647 h 87"/>
                <a:gd name="T32" fmla="*/ 2147483647 w 138"/>
                <a:gd name="T33" fmla="*/ 2147483647 h 87"/>
                <a:gd name="T34" fmla="*/ 2147483647 w 138"/>
                <a:gd name="T35" fmla="*/ 2147483647 h 87"/>
                <a:gd name="T36" fmla="*/ 2147483647 w 138"/>
                <a:gd name="T37" fmla="*/ 2147483647 h 87"/>
                <a:gd name="T38" fmla="*/ 2147483647 w 138"/>
                <a:gd name="T39" fmla="*/ 2147483647 h 87"/>
                <a:gd name="T40" fmla="*/ 2147483647 w 138"/>
                <a:gd name="T41" fmla="*/ 2147483647 h 87"/>
                <a:gd name="T42" fmla="*/ 2147483647 w 138"/>
                <a:gd name="T43" fmla="*/ 2147483647 h 87"/>
                <a:gd name="T44" fmla="*/ 2147483647 w 138"/>
                <a:gd name="T45" fmla="*/ 2147483647 h 87"/>
                <a:gd name="T46" fmla="*/ 2147483647 w 138"/>
                <a:gd name="T47" fmla="*/ 2147483647 h 87"/>
                <a:gd name="T48" fmla="*/ 2147483647 w 138"/>
                <a:gd name="T49" fmla="*/ 2147483647 h 87"/>
                <a:gd name="T50" fmla="*/ 2147483647 w 138"/>
                <a:gd name="T51" fmla="*/ 2147483647 h 87"/>
                <a:gd name="T52" fmla="*/ 2147483647 w 138"/>
                <a:gd name="T53" fmla="*/ 2147483647 h 87"/>
                <a:gd name="T54" fmla="*/ 2147483647 w 138"/>
                <a:gd name="T55" fmla="*/ 2147483647 h 87"/>
                <a:gd name="T56" fmla="*/ 2147483647 w 138"/>
                <a:gd name="T57" fmla="*/ 2147483647 h 87"/>
                <a:gd name="T58" fmla="*/ 2147483647 w 138"/>
                <a:gd name="T59" fmla="*/ 2147483647 h 87"/>
                <a:gd name="T60" fmla="*/ 2147483647 w 138"/>
                <a:gd name="T61" fmla="*/ 2147483647 h 87"/>
                <a:gd name="T62" fmla="*/ 2147483647 w 138"/>
                <a:gd name="T63" fmla="*/ 2147483647 h 87"/>
                <a:gd name="T64" fmla="*/ 2147483647 w 138"/>
                <a:gd name="T65" fmla="*/ 0 h 87"/>
                <a:gd name="T66" fmla="*/ 2147483647 w 138"/>
                <a:gd name="T67" fmla="*/ 2147483647 h 87"/>
                <a:gd name="T68" fmla="*/ 2147483647 w 138"/>
                <a:gd name="T69" fmla="*/ 2147483647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197100" y="2371726"/>
              <a:ext cx="889000" cy="1311275"/>
            </a:xfrm>
            <a:custGeom>
              <a:avLst/>
              <a:gdLst>
                <a:gd name="T0" fmla="*/ 2147483647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2147483647 h 133"/>
                <a:gd name="T38" fmla="*/ 2147483647 w 86"/>
                <a:gd name="T39" fmla="*/ 2147483647 h 133"/>
                <a:gd name="T40" fmla="*/ 2147483647 w 86"/>
                <a:gd name="T41" fmla="*/ 0 h 133"/>
                <a:gd name="T42" fmla="*/ 214748364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60650" y="3367088"/>
              <a:ext cx="942975" cy="1044575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2147483647 h 106"/>
                <a:gd name="T4" fmla="*/ 2147483647 w 91"/>
                <a:gd name="T5" fmla="*/ 0 h 106"/>
                <a:gd name="T6" fmla="*/ 2147483647 w 91"/>
                <a:gd name="T7" fmla="*/ 0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2147483647 h 106"/>
                <a:gd name="T14" fmla="*/ 2147483647 w 91"/>
                <a:gd name="T15" fmla="*/ 2147483647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2147483647 w 91"/>
                <a:gd name="T61" fmla="*/ 2147483647 h 106"/>
                <a:gd name="T62" fmla="*/ 2147483647 w 91"/>
                <a:gd name="T63" fmla="*/ 2147483647 h 106"/>
                <a:gd name="T64" fmla="*/ 2147483647 w 91"/>
                <a:gd name="T65" fmla="*/ 2147483647 h 106"/>
                <a:gd name="T66" fmla="*/ 2147483647 w 91"/>
                <a:gd name="T67" fmla="*/ 2147483647 h 106"/>
                <a:gd name="T68" fmla="*/ 2147483647 w 91"/>
                <a:gd name="T69" fmla="*/ 2147483647 h 106"/>
                <a:gd name="T70" fmla="*/ 2147483647 w 91"/>
                <a:gd name="T71" fmla="*/ 2147483647 h 106"/>
                <a:gd name="T72" fmla="*/ 2147483647 w 91"/>
                <a:gd name="T73" fmla="*/ 2147483647 h 106"/>
                <a:gd name="T74" fmla="*/ 2147483647 w 91"/>
                <a:gd name="T75" fmla="*/ 2147483647 h 106"/>
                <a:gd name="T76" fmla="*/ 2147483647 w 91"/>
                <a:gd name="T77" fmla="*/ 2147483647 h 106"/>
                <a:gd name="T78" fmla="*/ 2147483647 w 91"/>
                <a:gd name="T79" fmla="*/ 2147483647 h 106"/>
                <a:gd name="T80" fmla="*/ 2147483647 w 91"/>
                <a:gd name="T81" fmla="*/ 2147483647 h 106"/>
                <a:gd name="T82" fmla="*/ 2147483647 w 91"/>
                <a:gd name="T83" fmla="*/ 2147483647 h 106"/>
                <a:gd name="T84" fmla="*/ 2147483647 w 91"/>
                <a:gd name="T85" fmla="*/ 2147483647 h 106"/>
                <a:gd name="T86" fmla="*/ 2147483647 w 91"/>
                <a:gd name="T87" fmla="*/ 2147483647 h 106"/>
                <a:gd name="T88" fmla="*/ 2147483647 w 91"/>
                <a:gd name="T89" fmla="*/ 2147483647 h 106"/>
                <a:gd name="T90" fmla="*/ 2147483647 w 91"/>
                <a:gd name="T91" fmla="*/ 2147483647 h 106"/>
                <a:gd name="T92" fmla="*/ 2147483647 w 91"/>
                <a:gd name="T93" fmla="*/ 2147483647 h 106"/>
                <a:gd name="T94" fmla="*/ 2147483647 w 91"/>
                <a:gd name="T95" fmla="*/ 2147483647 h 106"/>
                <a:gd name="T96" fmla="*/ 2147483647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281612" y="1504951"/>
              <a:ext cx="919163" cy="984250"/>
            </a:xfrm>
            <a:custGeom>
              <a:avLst/>
              <a:gdLst>
                <a:gd name="T0" fmla="*/ 41 w 89"/>
                <a:gd name="T1" fmla="*/ 336 h 100"/>
                <a:gd name="T2" fmla="*/ 20 w 89"/>
                <a:gd name="T3" fmla="*/ 312 h 100"/>
                <a:gd name="T4" fmla="*/ 36 w 89"/>
                <a:gd name="T5" fmla="*/ 292 h 100"/>
                <a:gd name="T6" fmla="*/ 36 w 89"/>
                <a:gd name="T7" fmla="*/ 273 h 100"/>
                <a:gd name="T8" fmla="*/ 26 w 89"/>
                <a:gd name="T9" fmla="*/ 229 h 100"/>
                <a:gd name="T10" fmla="*/ 26 w 89"/>
                <a:gd name="T11" fmla="*/ 209 h 100"/>
                <a:gd name="T12" fmla="*/ 20 w 89"/>
                <a:gd name="T13" fmla="*/ 161 h 100"/>
                <a:gd name="T14" fmla="*/ 10 w 89"/>
                <a:gd name="T15" fmla="*/ 127 h 100"/>
                <a:gd name="T16" fmla="*/ 0 w 89"/>
                <a:gd name="T17" fmla="*/ 78 h 100"/>
                <a:gd name="T18" fmla="*/ 5 w 89"/>
                <a:gd name="T19" fmla="*/ 58 h 100"/>
                <a:gd name="T20" fmla="*/ 0 w 89"/>
                <a:gd name="T21" fmla="*/ 34 h 100"/>
                <a:gd name="T22" fmla="*/ 118 w 89"/>
                <a:gd name="T23" fmla="*/ 15 h 100"/>
                <a:gd name="T24" fmla="*/ 128 w 89"/>
                <a:gd name="T25" fmla="*/ 5 h 100"/>
                <a:gd name="T26" fmla="*/ 143 w 89"/>
                <a:gd name="T27" fmla="*/ 24 h 100"/>
                <a:gd name="T28" fmla="*/ 143 w 89"/>
                <a:gd name="T29" fmla="*/ 49 h 100"/>
                <a:gd name="T30" fmla="*/ 164 w 89"/>
                <a:gd name="T31" fmla="*/ 58 h 100"/>
                <a:gd name="T32" fmla="*/ 174 w 89"/>
                <a:gd name="T33" fmla="*/ 63 h 100"/>
                <a:gd name="T34" fmla="*/ 194 w 89"/>
                <a:gd name="T35" fmla="*/ 63 h 100"/>
                <a:gd name="T36" fmla="*/ 199 w 89"/>
                <a:gd name="T37" fmla="*/ 68 h 100"/>
                <a:gd name="T38" fmla="*/ 220 w 89"/>
                <a:gd name="T39" fmla="*/ 63 h 100"/>
                <a:gd name="T40" fmla="*/ 261 w 89"/>
                <a:gd name="T41" fmla="*/ 68 h 100"/>
                <a:gd name="T42" fmla="*/ 266 w 89"/>
                <a:gd name="T43" fmla="*/ 73 h 100"/>
                <a:gd name="T44" fmla="*/ 271 w 89"/>
                <a:gd name="T45" fmla="*/ 73 h 100"/>
                <a:gd name="T46" fmla="*/ 276 w 89"/>
                <a:gd name="T47" fmla="*/ 88 h 100"/>
                <a:gd name="T48" fmla="*/ 291 w 89"/>
                <a:gd name="T49" fmla="*/ 83 h 100"/>
                <a:gd name="T50" fmla="*/ 302 w 89"/>
                <a:gd name="T51" fmla="*/ 83 h 100"/>
                <a:gd name="T52" fmla="*/ 317 w 89"/>
                <a:gd name="T53" fmla="*/ 93 h 100"/>
                <a:gd name="T54" fmla="*/ 327 w 89"/>
                <a:gd name="T55" fmla="*/ 102 h 100"/>
                <a:gd name="T56" fmla="*/ 348 w 89"/>
                <a:gd name="T57" fmla="*/ 102 h 100"/>
                <a:gd name="T58" fmla="*/ 373 w 89"/>
                <a:gd name="T59" fmla="*/ 88 h 100"/>
                <a:gd name="T60" fmla="*/ 414 w 89"/>
                <a:gd name="T61" fmla="*/ 97 h 100"/>
                <a:gd name="T62" fmla="*/ 424 w 89"/>
                <a:gd name="T63" fmla="*/ 97 h 100"/>
                <a:gd name="T64" fmla="*/ 440 w 89"/>
                <a:gd name="T65" fmla="*/ 102 h 100"/>
                <a:gd name="T66" fmla="*/ 445 w 89"/>
                <a:gd name="T67" fmla="*/ 107 h 100"/>
                <a:gd name="T68" fmla="*/ 414 w 89"/>
                <a:gd name="T69" fmla="*/ 122 h 100"/>
                <a:gd name="T70" fmla="*/ 399 w 89"/>
                <a:gd name="T71" fmla="*/ 136 h 100"/>
                <a:gd name="T72" fmla="*/ 373 w 89"/>
                <a:gd name="T73" fmla="*/ 146 h 100"/>
                <a:gd name="T74" fmla="*/ 302 w 89"/>
                <a:gd name="T75" fmla="*/ 214 h 100"/>
                <a:gd name="T76" fmla="*/ 291 w 89"/>
                <a:gd name="T77" fmla="*/ 224 h 100"/>
                <a:gd name="T78" fmla="*/ 291 w 89"/>
                <a:gd name="T79" fmla="*/ 273 h 100"/>
                <a:gd name="T80" fmla="*/ 266 w 89"/>
                <a:gd name="T81" fmla="*/ 287 h 100"/>
                <a:gd name="T82" fmla="*/ 266 w 89"/>
                <a:gd name="T83" fmla="*/ 297 h 100"/>
                <a:gd name="T84" fmla="*/ 266 w 89"/>
                <a:gd name="T85" fmla="*/ 317 h 100"/>
                <a:gd name="T86" fmla="*/ 271 w 89"/>
                <a:gd name="T87" fmla="*/ 336 h 100"/>
                <a:gd name="T88" fmla="*/ 266 w 89"/>
                <a:gd name="T89" fmla="*/ 356 h 100"/>
                <a:gd name="T90" fmla="*/ 271 w 89"/>
                <a:gd name="T91" fmla="*/ 385 h 100"/>
                <a:gd name="T92" fmla="*/ 281 w 89"/>
                <a:gd name="T93" fmla="*/ 390 h 100"/>
                <a:gd name="T94" fmla="*/ 297 w 89"/>
                <a:gd name="T95" fmla="*/ 394 h 100"/>
                <a:gd name="T96" fmla="*/ 302 w 89"/>
                <a:gd name="T97" fmla="*/ 404 h 100"/>
                <a:gd name="T98" fmla="*/ 327 w 89"/>
                <a:gd name="T99" fmla="*/ 424 h 100"/>
                <a:gd name="T100" fmla="*/ 368 w 89"/>
                <a:gd name="T101" fmla="*/ 448 h 100"/>
                <a:gd name="T102" fmla="*/ 368 w 89"/>
                <a:gd name="T103" fmla="*/ 463 h 100"/>
                <a:gd name="T104" fmla="*/ 41 w 89"/>
                <a:gd name="T105" fmla="*/ 48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703887" y="4243388"/>
              <a:ext cx="796925" cy="650875"/>
            </a:xfrm>
            <a:custGeom>
              <a:avLst/>
              <a:gdLst>
                <a:gd name="T0" fmla="*/ 2147483647 w 77"/>
                <a:gd name="T1" fmla="*/ 2147483647 h 66"/>
                <a:gd name="T2" fmla="*/ 2147483647 w 77"/>
                <a:gd name="T3" fmla="*/ 2147483647 h 66"/>
                <a:gd name="T4" fmla="*/ 2147483647 w 77"/>
                <a:gd name="T5" fmla="*/ 2147483647 h 66"/>
                <a:gd name="T6" fmla="*/ 2147483647 w 77"/>
                <a:gd name="T7" fmla="*/ 2147483647 h 66"/>
                <a:gd name="T8" fmla="*/ 2147483647 w 77"/>
                <a:gd name="T9" fmla="*/ 2147483647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147483647 w 77"/>
                <a:gd name="T63" fmla="*/ 2147483647 h 66"/>
                <a:gd name="T64" fmla="*/ 2147483647 w 77"/>
                <a:gd name="T65" fmla="*/ 2147483647 h 66"/>
                <a:gd name="T66" fmla="*/ 2147483647 w 77"/>
                <a:gd name="T67" fmla="*/ 2147483647 h 66"/>
                <a:gd name="T68" fmla="*/ 2147483647 w 77"/>
                <a:gd name="T69" fmla="*/ 2147483647 h 66"/>
                <a:gd name="T70" fmla="*/ 2147483647 w 77"/>
                <a:gd name="T71" fmla="*/ 2147483647 h 66"/>
                <a:gd name="T72" fmla="*/ 2147483647 w 77"/>
                <a:gd name="T73" fmla="*/ 2147483647 h 66"/>
                <a:gd name="T74" fmla="*/ 2147483647 w 77"/>
                <a:gd name="T75" fmla="*/ 2147483647 h 66"/>
                <a:gd name="T76" fmla="*/ 2147483647 w 77"/>
                <a:gd name="T77" fmla="*/ 2147483647 h 66"/>
                <a:gd name="T78" fmla="*/ 2147483647 w 77"/>
                <a:gd name="T79" fmla="*/ 2147483647 h 66"/>
                <a:gd name="T80" fmla="*/ 2147483647 w 77"/>
                <a:gd name="T81" fmla="*/ 2147483647 h 66"/>
                <a:gd name="T82" fmla="*/ 2147483647 w 77"/>
                <a:gd name="T83" fmla="*/ 2147483647 h 66"/>
                <a:gd name="T84" fmla="*/ 0 w 77"/>
                <a:gd name="T85" fmla="*/ 2147483647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024562" y="2617788"/>
              <a:ext cx="558800" cy="935038"/>
            </a:xfrm>
            <a:custGeom>
              <a:avLst/>
              <a:gdLst>
                <a:gd name="T0" fmla="*/ 46 w 54"/>
                <a:gd name="T1" fmla="*/ 10 h 95"/>
                <a:gd name="T2" fmla="*/ 62 w 54"/>
                <a:gd name="T3" fmla="*/ 24 h 95"/>
                <a:gd name="T4" fmla="*/ 77 w 54"/>
                <a:gd name="T5" fmla="*/ 39 h 95"/>
                <a:gd name="T6" fmla="*/ 77 w 54"/>
                <a:gd name="T7" fmla="*/ 58 h 95"/>
                <a:gd name="T8" fmla="*/ 72 w 54"/>
                <a:gd name="T9" fmla="*/ 73 h 95"/>
                <a:gd name="T10" fmla="*/ 56 w 54"/>
                <a:gd name="T11" fmla="*/ 93 h 95"/>
                <a:gd name="T12" fmla="*/ 46 w 54"/>
                <a:gd name="T13" fmla="*/ 97 h 95"/>
                <a:gd name="T14" fmla="*/ 26 w 54"/>
                <a:gd name="T15" fmla="*/ 102 h 95"/>
                <a:gd name="T16" fmla="*/ 21 w 54"/>
                <a:gd name="T17" fmla="*/ 117 h 95"/>
                <a:gd name="T18" fmla="*/ 31 w 54"/>
                <a:gd name="T19" fmla="*/ 132 h 95"/>
                <a:gd name="T20" fmla="*/ 21 w 54"/>
                <a:gd name="T21" fmla="*/ 166 h 95"/>
                <a:gd name="T22" fmla="*/ 5 w 54"/>
                <a:gd name="T23" fmla="*/ 175 h 95"/>
                <a:gd name="T24" fmla="*/ 0 w 54"/>
                <a:gd name="T25" fmla="*/ 190 h 95"/>
                <a:gd name="T26" fmla="*/ 0 w 54"/>
                <a:gd name="T27" fmla="*/ 200 h 95"/>
                <a:gd name="T28" fmla="*/ 5 w 54"/>
                <a:gd name="T29" fmla="*/ 234 h 95"/>
                <a:gd name="T30" fmla="*/ 26 w 54"/>
                <a:gd name="T31" fmla="*/ 258 h 95"/>
                <a:gd name="T32" fmla="*/ 51 w 54"/>
                <a:gd name="T33" fmla="*/ 278 h 95"/>
                <a:gd name="T34" fmla="*/ 67 w 54"/>
                <a:gd name="T35" fmla="*/ 312 h 95"/>
                <a:gd name="T36" fmla="*/ 77 w 54"/>
                <a:gd name="T37" fmla="*/ 302 h 95"/>
                <a:gd name="T38" fmla="*/ 97 w 54"/>
                <a:gd name="T39" fmla="*/ 317 h 95"/>
                <a:gd name="T40" fmla="*/ 97 w 54"/>
                <a:gd name="T41" fmla="*/ 336 h 95"/>
                <a:gd name="T42" fmla="*/ 82 w 54"/>
                <a:gd name="T43" fmla="*/ 356 h 95"/>
                <a:gd name="T44" fmla="*/ 97 w 54"/>
                <a:gd name="T45" fmla="*/ 380 h 95"/>
                <a:gd name="T46" fmla="*/ 123 w 54"/>
                <a:gd name="T47" fmla="*/ 395 h 95"/>
                <a:gd name="T48" fmla="*/ 149 w 54"/>
                <a:gd name="T49" fmla="*/ 424 h 95"/>
                <a:gd name="T50" fmla="*/ 154 w 54"/>
                <a:gd name="T51" fmla="*/ 434 h 95"/>
                <a:gd name="T52" fmla="*/ 149 w 54"/>
                <a:gd name="T53" fmla="*/ 444 h 95"/>
                <a:gd name="T54" fmla="*/ 164 w 54"/>
                <a:gd name="T55" fmla="*/ 463 h 95"/>
                <a:gd name="T56" fmla="*/ 169 w 54"/>
                <a:gd name="T57" fmla="*/ 458 h 95"/>
                <a:gd name="T58" fmla="*/ 174 w 54"/>
                <a:gd name="T59" fmla="*/ 448 h 95"/>
                <a:gd name="T60" fmla="*/ 195 w 54"/>
                <a:gd name="T61" fmla="*/ 444 h 95"/>
                <a:gd name="T62" fmla="*/ 215 w 54"/>
                <a:gd name="T63" fmla="*/ 453 h 95"/>
                <a:gd name="T64" fmla="*/ 221 w 54"/>
                <a:gd name="T65" fmla="*/ 434 h 95"/>
                <a:gd name="T66" fmla="*/ 226 w 54"/>
                <a:gd name="T67" fmla="*/ 424 h 95"/>
                <a:gd name="T68" fmla="*/ 246 w 54"/>
                <a:gd name="T69" fmla="*/ 414 h 95"/>
                <a:gd name="T70" fmla="*/ 241 w 54"/>
                <a:gd name="T71" fmla="*/ 405 h 95"/>
                <a:gd name="T72" fmla="*/ 241 w 54"/>
                <a:gd name="T73" fmla="*/ 395 h 95"/>
                <a:gd name="T74" fmla="*/ 246 w 54"/>
                <a:gd name="T75" fmla="*/ 390 h 95"/>
                <a:gd name="T76" fmla="*/ 246 w 54"/>
                <a:gd name="T77" fmla="*/ 385 h 95"/>
                <a:gd name="T78" fmla="*/ 246 w 54"/>
                <a:gd name="T79" fmla="*/ 356 h 95"/>
                <a:gd name="T80" fmla="*/ 267 w 54"/>
                <a:gd name="T81" fmla="*/ 331 h 95"/>
                <a:gd name="T82" fmla="*/ 277 w 54"/>
                <a:gd name="T83" fmla="*/ 312 h 95"/>
                <a:gd name="T84" fmla="*/ 267 w 54"/>
                <a:gd name="T85" fmla="*/ 278 h 95"/>
                <a:gd name="T86" fmla="*/ 267 w 54"/>
                <a:gd name="T87" fmla="*/ 263 h 95"/>
                <a:gd name="T88" fmla="*/ 251 w 54"/>
                <a:gd name="T89" fmla="*/ 63 h 95"/>
                <a:gd name="T90" fmla="*/ 246 w 54"/>
                <a:gd name="T91" fmla="*/ 54 h 95"/>
                <a:gd name="T92" fmla="*/ 236 w 54"/>
                <a:gd name="T93" fmla="*/ 29 h 95"/>
                <a:gd name="T94" fmla="*/ 226 w 54"/>
                <a:gd name="T95" fmla="*/ 15 h 95"/>
                <a:gd name="T96" fmla="*/ 226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613525" y="2027238"/>
              <a:ext cx="539750" cy="698500"/>
            </a:xfrm>
            <a:custGeom>
              <a:avLst/>
              <a:gdLst>
                <a:gd name="T0" fmla="*/ 134 w 52"/>
                <a:gd name="T1" fmla="*/ 331 h 71"/>
                <a:gd name="T2" fmla="*/ 221 w 52"/>
                <a:gd name="T3" fmla="*/ 327 h 71"/>
                <a:gd name="T4" fmla="*/ 231 w 52"/>
                <a:gd name="T5" fmla="*/ 302 h 71"/>
                <a:gd name="T6" fmla="*/ 231 w 52"/>
                <a:gd name="T7" fmla="*/ 283 h 71"/>
                <a:gd name="T8" fmla="*/ 246 w 52"/>
                <a:gd name="T9" fmla="*/ 268 h 71"/>
                <a:gd name="T10" fmla="*/ 252 w 52"/>
                <a:gd name="T11" fmla="*/ 253 h 71"/>
                <a:gd name="T12" fmla="*/ 257 w 52"/>
                <a:gd name="T13" fmla="*/ 244 h 71"/>
                <a:gd name="T14" fmla="*/ 262 w 52"/>
                <a:gd name="T15" fmla="*/ 249 h 71"/>
                <a:gd name="T16" fmla="*/ 267 w 52"/>
                <a:gd name="T17" fmla="*/ 244 h 71"/>
                <a:gd name="T18" fmla="*/ 267 w 52"/>
                <a:gd name="T19" fmla="*/ 224 h 71"/>
                <a:gd name="T20" fmla="*/ 262 w 52"/>
                <a:gd name="T21" fmla="*/ 205 h 71"/>
                <a:gd name="T22" fmla="*/ 241 w 52"/>
                <a:gd name="T23" fmla="*/ 136 h 71"/>
                <a:gd name="T24" fmla="*/ 216 w 52"/>
                <a:gd name="T25" fmla="*/ 136 h 71"/>
                <a:gd name="T26" fmla="*/ 185 w 52"/>
                <a:gd name="T27" fmla="*/ 175 h 71"/>
                <a:gd name="T28" fmla="*/ 180 w 52"/>
                <a:gd name="T29" fmla="*/ 171 h 71"/>
                <a:gd name="T30" fmla="*/ 169 w 52"/>
                <a:gd name="T31" fmla="*/ 166 h 71"/>
                <a:gd name="T32" fmla="*/ 169 w 52"/>
                <a:gd name="T33" fmla="*/ 146 h 71"/>
                <a:gd name="T34" fmla="*/ 185 w 52"/>
                <a:gd name="T35" fmla="*/ 136 h 71"/>
                <a:gd name="T36" fmla="*/ 185 w 52"/>
                <a:gd name="T37" fmla="*/ 127 h 71"/>
                <a:gd name="T38" fmla="*/ 195 w 52"/>
                <a:gd name="T39" fmla="*/ 117 h 71"/>
                <a:gd name="T40" fmla="*/ 195 w 52"/>
                <a:gd name="T41" fmla="*/ 83 h 71"/>
                <a:gd name="T42" fmla="*/ 190 w 52"/>
                <a:gd name="T43" fmla="*/ 68 h 71"/>
                <a:gd name="T44" fmla="*/ 180 w 52"/>
                <a:gd name="T45" fmla="*/ 58 h 71"/>
                <a:gd name="T46" fmla="*/ 190 w 52"/>
                <a:gd name="T47" fmla="*/ 49 h 71"/>
                <a:gd name="T48" fmla="*/ 185 w 52"/>
                <a:gd name="T49" fmla="*/ 34 h 71"/>
                <a:gd name="T50" fmla="*/ 154 w 52"/>
                <a:gd name="T51" fmla="*/ 19 h 71"/>
                <a:gd name="T52" fmla="*/ 134 w 52"/>
                <a:gd name="T53" fmla="*/ 10 h 71"/>
                <a:gd name="T54" fmla="*/ 108 w 52"/>
                <a:gd name="T55" fmla="*/ 5 h 71"/>
                <a:gd name="T56" fmla="*/ 92 w 52"/>
                <a:gd name="T57" fmla="*/ 5 h 71"/>
                <a:gd name="T58" fmla="*/ 77 w 52"/>
                <a:gd name="T59" fmla="*/ 15 h 71"/>
                <a:gd name="T60" fmla="*/ 77 w 52"/>
                <a:gd name="T61" fmla="*/ 29 h 71"/>
                <a:gd name="T62" fmla="*/ 82 w 52"/>
                <a:gd name="T63" fmla="*/ 34 h 71"/>
                <a:gd name="T64" fmla="*/ 77 w 52"/>
                <a:gd name="T65" fmla="*/ 39 h 71"/>
                <a:gd name="T66" fmla="*/ 67 w 52"/>
                <a:gd name="T67" fmla="*/ 49 h 71"/>
                <a:gd name="T68" fmla="*/ 62 w 52"/>
                <a:gd name="T69" fmla="*/ 63 h 71"/>
                <a:gd name="T70" fmla="*/ 62 w 52"/>
                <a:gd name="T71" fmla="*/ 83 h 71"/>
                <a:gd name="T72" fmla="*/ 51 w 52"/>
                <a:gd name="T73" fmla="*/ 78 h 71"/>
                <a:gd name="T74" fmla="*/ 51 w 52"/>
                <a:gd name="T75" fmla="*/ 63 h 71"/>
                <a:gd name="T76" fmla="*/ 51 w 52"/>
                <a:gd name="T77" fmla="*/ 54 h 71"/>
                <a:gd name="T78" fmla="*/ 41 w 52"/>
                <a:gd name="T79" fmla="*/ 63 h 71"/>
                <a:gd name="T80" fmla="*/ 41 w 52"/>
                <a:gd name="T81" fmla="*/ 78 h 71"/>
                <a:gd name="T82" fmla="*/ 26 w 52"/>
                <a:gd name="T83" fmla="*/ 83 h 71"/>
                <a:gd name="T84" fmla="*/ 21 w 52"/>
                <a:gd name="T85" fmla="*/ 93 h 71"/>
                <a:gd name="T86" fmla="*/ 15 w 52"/>
                <a:gd name="T87" fmla="*/ 112 h 71"/>
                <a:gd name="T88" fmla="*/ 10 w 52"/>
                <a:gd name="T89" fmla="*/ 136 h 71"/>
                <a:gd name="T90" fmla="*/ 5 w 52"/>
                <a:gd name="T91" fmla="*/ 156 h 71"/>
                <a:gd name="T92" fmla="*/ 10 w 52"/>
                <a:gd name="T93" fmla="*/ 180 h 71"/>
                <a:gd name="T94" fmla="*/ 10 w 52"/>
                <a:gd name="T95" fmla="*/ 200 h 71"/>
                <a:gd name="T96" fmla="*/ 31 w 52"/>
                <a:gd name="T97" fmla="*/ 244 h 71"/>
                <a:gd name="T98" fmla="*/ 36 w 52"/>
                <a:gd name="T99" fmla="*/ 268 h 71"/>
                <a:gd name="T100" fmla="*/ 36 w 52"/>
                <a:gd name="T101" fmla="*/ 273 h 71"/>
                <a:gd name="T102" fmla="*/ 31 w 52"/>
                <a:gd name="T103" fmla="*/ 302 h 71"/>
                <a:gd name="T104" fmla="*/ 10 w 52"/>
                <a:gd name="T105" fmla="*/ 336 h 71"/>
                <a:gd name="T106" fmla="*/ 0 w 52"/>
                <a:gd name="T107" fmla="*/ 346 h 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71"/>
                <a:gd name="T164" fmla="*/ 52 w 52"/>
                <a:gd name="T165" fmla="*/ 71 h 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097587" y="1779588"/>
              <a:ext cx="858838" cy="404813"/>
            </a:xfrm>
            <a:custGeom>
              <a:avLst/>
              <a:gdLst>
                <a:gd name="T0" fmla="*/ 21 w 83"/>
                <a:gd name="T1" fmla="*/ 78 h 41"/>
                <a:gd name="T2" fmla="*/ 41 w 83"/>
                <a:gd name="T3" fmla="*/ 63 h 41"/>
                <a:gd name="T4" fmla="*/ 103 w 83"/>
                <a:gd name="T5" fmla="*/ 29 h 41"/>
                <a:gd name="T6" fmla="*/ 133 w 83"/>
                <a:gd name="T7" fmla="*/ 5 h 41"/>
                <a:gd name="T8" fmla="*/ 159 w 83"/>
                <a:gd name="T9" fmla="*/ 5 h 41"/>
                <a:gd name="T10" fmla="*/ 144 w 83"/>
                <a:gd name="T11" fmla="*/ 20 h 41"/>
                <a:gd name="T12" fmla="*/ 118 w 83"/>
                <a:gd name="T13" fmla="*/ 44 h 41"/>
                <a:gd name="T14" fmla="*/ 118 w 83"/>
                <a:gd name="T15" fmla="*/ 59 h 41"/>
                <a:gd name="T16" fmla="*/ 144 w 83"/>
                <a:gd name="T17" fmla="*/ 49 h 41"/>
                <a:gd name="T18" fmla="*/ 200 w 83"/>
                <a:gd name="T19" fmla="*/ 73 h 41"/>
                <a:gd name="T20" fmla="*/ 221 w 83"/>
                <a:gd name="T21" fmla="*/ 78 h 41"/>
                <a:gd name="T22" fmla="*/ 226 w 83"/>
                <a:gd name="T23" fmla="*/ 83 h 41"/>
                <a:gd name="T24" fmla="*/ 251 w 83"/>
                <a:gd name="T25" fmla="*/ 63 h 41"/>
                <a:gd name="T26" fmla="*/ 328 w 83"/>
                <a:gd name="T27" fmla="*/ 39 h 41"/>
                <a:gd name="T28" fmla="*/ 323 w 83"/>
                <a:gd name="T29" fmla="*/ 54 h 41"/>
                <a:gd name="T30" fmla="*/ 339 w 83"/>
                <a:gd name="T31" fmla="*/ 68 h 41"/>
                <a:gd name="T32" fmla="*/ 370 w 83"/>
                <a:gd name="T33" fmla="*/ 63 h 41"/>
                <a:gd name="T34" fmla="*/ 390 w 83"/>
                <a:gd name="T35" fmla="*/ 88 h 41"/>
                <a:gd name="T36" fmla="*/ 421 w 83"/>
                <a:gd name="T37" fmla="*/ 93 h 41"/>
                <a:gd name="T38" fmla="*/ 421 w 83"/>
                <a:gd name="T39" fmla="*/ 102 h 41"/>
                <a:gd name="T40" fmla="*/ 405 w 83"/>
                <a:gd name="T41" fmla="*/ 102 h 41"/>
                <a:gd name="T42" fmla="*/ 385 w 83"/>
                <a:gd name="T43" fmla="*/ 102 h 41"/>
                <a:gd name="T44" fmla="*/ 354 w 83"/>
                <a:gd name="T45" fmla="*/ 102 h 41"/>
                <a:gd name="T46" fmla="*/ 354 w 83"/>
                <a:gd name="T47" fmla="*/ 117 h 41"/>
                <a:gd name="T48" fmla="*/ 318 w 83"/>
                <a:gd name="T49" fmla="*/ 102 h 41"/>
                <a:gd name="T50" fmla="*/ 293 w 83"/>
                <a:gd name="T51" fmla="*/ 112 h 41"/>
                <a:gd name="T52" fmla="*/ 282 w 83"/>
                <a:gd name="T53" fmla="*/ 122 h 41"/>
                <a:gd name="T54" fmla="*/ 257 w 83"/>
                <a:gd name="T55" fmla="*/ 122 h 41"/>
                <a:gd name="T56" fmla="*/ 236 w 83"/>
                <a:gd name="T57" fmla="*/ 146 h 41"/>
                <a:gd name="T58" fmla="*/ 241 w 83"/>
                <a:gd name="T59" fmla="*/ 137 h 41"/>
                <a:gd name="T60" fmla="*/ 226 w 83"/>
                <a:gd name="T61" fmla="*/ 137 h 41"/>
                <a:gd name="T62" fmla="*/ 216 w 83"/>
                <a:gd name="T63" fmla="*/ 132 h 41"/>
                <a:gd name="T64" fmla="*/ 205 w 83"/>
                <a:gd name="T65" fmla="*/ 156 h 41"/>
                <a:gd name="T66" fmla="*/ 185 w 83"/>
                <a:gd name="T67" fmla="*/ 185 h 41"/>
                <a:gd name="T68" fmla="*/ 175 w 83"/>
                <a:gd name="T69" fmla="*/ 190 h 41"/>
                <a:gd name="T70" fmla="*/ 180 w 83"/>
                <a:gd name="T71" fmla="*/ 176 h 41"/>
                <a:gd name="T72" fmla="*/ 164 w 83"/>
                <a:gd name="T73" fmla="*/ 176 h 41"/>
                <a:gd name="T74" fmla="*/ 154 w 83"/>
                <a:gd name="T75" fmla="*/ 141 h 41"/>
                <a:gd name="T76" fmla="*/ 149 w 83"/>
                <a:gd name="T77" fmla="*/ 137 h 41"/>
                <a:gd name="T78" fmla="*/ 118 w 83"/>
                <a:gd name="T79" fmla="*/ 127 h 41"/>
                <a:gd name="T80" fmla="*/ 113 w 83"/>
                <a:gd name="T81" fmla="*/ 127 h 41"/>
                <a:gd name="T82" fmla="*/ 82 w 83"/>
                <a:gd name="T83" fmla="*/ 117 h 41"/>
                <a:gd name="T84" fmla="*/ 21 w 83"/>
                <a:gd name="T85" fmla="*/ 93 h 41"/>
                <a:gd name="T86" fmla="*/ 0 w 83"/>
                <a:gd name="T87" fmla="*/ 83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41"/>
                <a:gd name="T134" fmla="*/ 83 w 83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521450" y="2697163"/>
              <a:ext cx="415925" cy="708025"/>
            </a:xfrm>
            <a:custGeom>
              <a:avLst/>
              <a:gdLst>
                <a:gd name="T0" fmla="*/ 5 w 40"/>
                <a:gd name="T1" fmla="*/ 24 h 72"/>
                <a:gd name="T2" fmla="*/ 21 w 40"/>
                <a:gd name="T3" fmla="*/ 219 h 72"/>
                <a:gd name="T4" fmla="*/ 21 w 40"/>
                <a:gd name="T5" fmla="*/ 224 h 72"/>
                <a:gd name="T6" fmla="*/ 21 w 40"/>
                <a:gd name="T7" fmla="*/ 229 h 72"/>
                <a:gd name="T8" fmla="*/ 21 w 40"/>
                <a:gd name="T9" fmla="*/ 239 h 72"/>
                <a:gd name="T10" fmla="*/ 26 w 40"/>
                <a:gd name="T11" fmla="*/ 253 h 72"/>
                <a:gd name="T12" fmla="*/ 31 w 40"/>
                <a:gd name="T13" fmla="*/ 273 h 72"/>
                <a:gd name="T14" fmla="*/ 21 w 40"/>
                <a:gd name="T15" fmla="*/ 288 h 72"/>
                <a:gd name="T16" fmla="*/ 21 w 40"/>
                <a:gd name="T17" fmla="*/ 292 h 72"/>
                <a:gd name="T18" fmla="*/ 10 w 40"/>
                <a:gd name="T19" fmla="*/ 307 h 72"/>
                <a:gd name="T20" fmla="*/ 0 w 40"/>
                <a:gd name="T21" fmla="*/ 317 h 72"/>
                <a:gd name="T22" fmla="*/ 0 w 40"/>
                <a:gd name="T23" fmla="*/ 332 h 72"/>
                <a:gd name="T24" fmla="*/ 0 w 40"/>
                <a:gd name="T25" fmla="*/ 346 h 72"/>
                <a:gd name="T26" fmla="*/ 0 w 40"/>
                <a:gd name="T27" fmla="*/ 346 h 72"/>
                <a:gd name="T28" fmla="*/ 0 w 40"/>
                <a:gd name="T29" fmla="*/ 351 h 72"/>
                <a:gd name="T30" fmla="*/ 0 w 40"/>
                <a:gd name="T31" fmla="*/ 351 h 72"/>
                <a:gd name="T32" fmla="*/ 5 w 40"/>
                <a:gd name="T33" fmla="*/ 351 h 72"/>
                <a:gd name="T34" fmla="*/ 10 w 40"/>
                <a:gd name="T35" fmla="*/ 351 h 72"/>
                <a:gd name="T36" fmla="*/ 10 w 40"/>
                <a:gd name="T37" fmla="*/ 346 h 72"/>
                <a:gd name="T38" fmla="*/ 10 w 40"/>
                <a:gd name="T39" fmla="*/ 341 h 72"/>
                <a:gd name="T40" fmla="*/ 26 w 40"/>
                <a:gd name="T41" fmla="*/ 341 h 72"/>
                <a:gd name="T42" fmla="*/ 41 w 40"/>
                <a:gd name="T43" fmla="*/ 336 h 72"/>
                <a:gd name="T44" fmla="*/ 62 w 40"/>
                <a:gd name="T45" fmla="*/ 346 h 72"/>
                <a:gd name="T46" fmla="*/ 62 w 40"/>
                <a:gd name="T47" fmla="*/ 346 h 72"/>
                <a:gd name="T48" fmla="*/ 67 w 40"/>
                <a:gd name="T49" fmla="*/ 346 h 72"/>
                <a:gd name="T50" fmla="*/ 72 w 40"/>
                <a:gd name="T51" fmla="*/ 332 h 72"/>
                <a:gd name="T52" fmla="*/ 82 w 40"/>
                <a:gd name="T53" fmla="*/ 332 h 72"/>
                <a:gd name="T54" fmla="*/ 88 w 40"/>
                <a:gd name="T55" fmla="*/ 336 h 72"/>
                <a:gd name="T56" fmla="*/ 93 w 40"/>
                <a:gd name="T57" fmla="*/ 341 h 72"/>
                <a:gd name="T58" fmla="*/ 98 w 40"/>
                <a:gd name="T59" fmla="*/ 336 h 72"/>
                <a:gd name="T60" fmla="*/ 103 w 40"/>
                <a:gd name="T61" fmla="*/ 317 h 72"/>
                <a:gd name="T62" fmla="*/ 108 w 40"/>
                <a:gd name="T63" fmla="*/ 312 h 72"/>
                <a:gd name="T64" fmla="*/ 113 w 40"/>
                <a:gd name="T65" fmla="*/ 312 h 72"/>
                <a:gd name="T66" fmla="*/ 124 w 40"/>
                <a:gd name="T67" fmla="*/ 322 h 72"/>
                <a:gd name="T68" fmla="*/ 139 w 40"/>
                <a:gd name="T69" fmla="*/ 322 h 72"/>
                <a:gd name="T70" fmla="*/ 144 w 40"/>
                <a:gd name="T71" fmla="*/ 307 h 72"/>
                <a:gd name="T72" fmla="*/ 170 w 40"/>
                <a:gd name="T73" fmla="*/ 273 h 72"/>
                <a:gd name="T74" fmla="*/ 170 w 40"/>
                <a:gd name="T75" fmla="*/ 258 h 72"/>
                <a:gd name="T76" fmla="*/ 175 w 40"/>
                <a:gd name="T77" fmla="*/ 258 h 72"/>
                <a:gd name="T78" fmla="*/ 191 w 40"/>
                <a:gd name="T79" fmla="*/ 258 h 72"/>
                <a:gd name="T80" fmla="*/ 196 w 40"/>
                <a:gd name="T81" fmla="*/ 253 h 72"/>
                <a:gd name="T82" fmla="*/ 206 w 40"/>
                <a:gd name="T83" fmla="*/ 249 h 72"/>
                <a:gd name="T84" fmla="*/ 206 w 40"/>
                <a:gd name="T85" fmla="*/ 244 h 72"/>
                <a:gd name="T86" fmla="*/ 206 w 40"/>
                <a:gd name="T87" fmla="*/ 229 h 72"/>
                <a:gd name="T88" fmla="*/ 206 w 40"/>
                <a:gd name="T89" fmla="*/ 229 h 72"/>
                <a:gd name="T90" fmla="*/ 206 w 40"/>
                <a:gd name="T91" fmla="*/ 219 h 72"/>
                <a:gd name="T92" fmla="*/ 180 w 40"/>
                <a:gd name="T93" fmla="*/ 5 h 72"/>
                <a:gd name="T94" fmla="*/ 180 w 40"/>
                <a:gd name="T95" fmla="*/ 0 h 72"/>
                <a:gd name="T96" fmla="*/ 46 w 40"/>
                <a:gd name="T97" fmla="*/ 15 h 72"/>
                <a:gd name="T98" fmla="*/ 41 w 40"/>
                <a:gd name="T99" fmla="*/ 20 h 72"/>
                <a:gd name="T100" fmla="*/ 31 w 40"/>
                <a:gd name="T101" fmla="*/ 24 h 72"/>
                <a:gd name="T102" fmla="*/ 26 w 40"/>
                <a:gd name="T103" fmla="*/ 29 h 72"/>
                <a:gd name="T104" fmla="*/ 15 w 40"/>
                <a:gd name="T105" fmla="*/ 29 h 72"/>
                <a:gd name="T106" fmla="*/ 5 w 40"/>
                <a:gd name="T107" fmla="*/ 24 h 72"/>
                <a:gd name="T108" fmla="*/ 5 w 40"/>
                <a:gd name="T109" fmla="*/ 24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089650" y="3878263"/>
              <a:ext cx="484187" cy="817563"/>
            </a:xfrm>
            <a:custGeom>
              <a:avLst/>
              <a:gdLst>
                <a:gd name="T0" fmla="*/ 2147483647 w 47"/>
                <a:gd name="T1" fmla="*/ 0 h 83"/>
                <a:gd name="T2" fmla="*/ 2147483647 w 47"/>
                <a:gd name="T3" fmla="*/ 2147483647 h 83"/>
                <a:gd name="T4" fmla="*/ 2147483647 w 47"/>
                <a:gd name="T5" fmla="*/ 2147483647 h 83"/>
                <a:gd name="T6" fmla="*/ 2147483647 w 47"/>
                <a:gd name="T7" fmla="*/ 2147483647 h 83"/>
                <a:gd name="T8" fmla="*/ 2147483647 w 47"/>
                <a:gd name="T9" fmla="*/ 2147483647 h 83"/>
                <a:gd name="T10" fmla="*/ 2147483647 w 47"/>
                <a:gd name="T11" fmla="*/ 2147483647 h 83"/>
                <a:gd name="T12" fmla="*/ 2147483647 w 47"/>
                <a:gd name="T13" fmla="*/ 2147483647 h 83"/>
                <a:gd name="T14" fmla="*/ 2147483647 w 47"/>
                <a:gd name="T15" fmla="*/ 2147483647 h 83"/>
                <a:gd name="T16" fmla="*/ 2147483647 w 47"/>
                <a:gd name="T17" fmla="*/ 2147483647 h 83"/>
                <a:gd name="T18" fmla="*/ 2147483647 w 47"/>
                <a:gd name="T19" fmla="*/ 2147483647 h 83"/>
                <a:gd name="T20" fmla="*/ 2147483647 w 47"/>
                <a:gd name="T21" fmla="*/ 2147483647 h 83"/>
                <a:gd name="T22" fmla="*/ 2147483647 w 47"/>
                <a:gd name="T23" fmla="*/ 2147483647 h 83"/>
                <a:gd name="T24" fmla="*/ 2147483647 w 47"/>
                <a:gd name="T25" fmla="*/ 2147483647 h 83"/>
                <a:gd name="T26" fmla="*/ 2147483647 w 47"/>
                <a:gd name="T27" fmla="*/ 2147483647 h 83"/>
                <a:gd name="T28" fmla="*/ 2147483647 w 47"/>
                <a:gd name="T29" fmla="*/ 2147483647 h 83"/>
                <a:gd name="T30" fmla="*/ 2147483647 w 47"/>
                <a:gd name="T31" fmla="*/ 2147483647 h 83"/>
                <a:gd name="T32" fmla="*/ 2147483647 w 47"/>
                <a:gd name="T33" fmla="*/ 2147483647 h 83"/>
                <a:gd name="T34" fmla="*/ 2147483647 w 47"/>
                <a:gd name="T35" fmla="*/ 2147483647 h 83"/>
                <a:gd name="T36" fmla="*/ 2147483647 w 47"/>
                <a:gd name="T37" fmla="*/ 2147483647 h 83"/>
                <a:gd name="T38" fmla="*/ 2147483647 w 47"/>
                <a:gd name="T39" fmla="*/ 2147483647 h 83"/>
                <a:gd name="T40" fmla="*/ 2147483647 w 47"/>
                <a:gd name="T41" fmla="*/ 2147483647 h 83"/>
                <a:gd name="T42" fmla="*/ 2147483647 w 47"/>
                <a:gd name="T43" fmla="*/ 2147483647 h 83"/>
                <a:gd name="T44" fmla="*/ 2147483647 w 47"/>
                <a:gd name="T45" fmla="*/ 2147483647 h 83"/>
                <a:gd name="T46" fmla="*/ 2147483647 w 47"/>
                <a:gd name="T47" fmla="*/ 2147483647 h 83"/>
                <a:gd name="T48" fmla="*/ 2147483647 w 47"/>
                <a:gd name="T49" fmla="*/ 2147483647 h 83"/>
                <a:gd name="T50" fmla="*/ 2147483647 w 47"/>
                <a:gd name="T51" fmla="*/ 2147483647 h 83"/>
                <a:gd name="T52" fmla="*/ 2147483647 w 47"/>
                <a:gd name="T53" fmla="*/ 2147483647 h 83"/>
                <a:gd name="T54" fmla="*/ 2147483647 w 47"/>
                <a:gd name="T55" fmla="*/ 2147483647 h 83"/>
                <a:gd name="T56" fmla="*/ 2147483647 w 47"/>
                <a:gd name="T57" fmla="*/ 2147483647 h 83"/>
                <a:gd name="T58" fmla="*/ 2147483647 w 47"/>
                <a:gd name="T59" fmla="*/ 2147483647 h 83"/>
                <a:gd name="T60" fmla="*/ 2147483647 w 47"/>
                <a:gd name="T61" fmla="*/ 2147483647 h 83"/>
                <a:gd name="T62" fmla="*/ 2147483647 w 47"/>
                <a:gd name="T63" fmla="*/ 2147483647 h 83"/>
                <a:gd name="T64" fmla="*/ 2147483647 w 47"/>
                <a:gd name="T65" fmla="*/ 2147483647 h 83"/>
                <a:gd name="T66" fmla="*/ 0 w 47"/>
                <a:gd name="T67" fmla="*/ 2147483647 h 83"/>
                <a:gd name="T68" fmla="*/ 0 w 47"/>
                <a:gd name="T69" fmla="*/ 2147483647 h 83"/>
                <a:gd name="T70" fmla="*/ 2147483647 w 47"/>
                <a:gd name="T71" fmla="*/ 2147483647 h 83"/>
                <a:gd name="T72" fmla="*/ 2147483647 w 47"/>
                <a:gd name="T73" fmla="*/ 2147483647 h 83"/>
                <a:gd name="T74" fmla="*/ 2147483647 w 47"/>
                <a:gd name="T75" fmla="*/ 2147483647 h 83"/>
                <a:gd name="T76" fmla="*/ 2147483647 w 47"/>
                <a:gd name="T77" fmla="*/ 2147483647 h 83"/>
                <a:gd name="T78" fmla="*/ 2147483647 w 47"/>
                <a:gd name="T79" fmla="*/ 2147483647 h 83"/>
                <a:gd name="T80" fmla="*/ 2147483647 w 47"/>
                <a:gd name="T81" fmla="*/ 2147483647 h 83"/>
                <a:gd name="T82" fmla="*/ 2147483647 w 47"/>
                <a:gd name="T83" fmla="*/ 2147483647 h 83"/>
                <a:gd name="T84" fmla="*/ 2147483647 w 47"/>
                <a:gd name="T85" fmla="*/ 2147483647 h 83"/>
                <a:gd name="T86" fmla="*/ 2147483647 w 47"/>
                <a:gd name="T87" fmla="*/ 2147483647 h 83"/>
                <a:gd name="T88" fmla="*/ 2147483647 w 47"/>
                <a:gd name="T89" fmla="*/ 2147483647 h 83"/>
                <a:gd name="T90" fmla="*/ 2147483647 w 47"/>
                <a:gd name="T91" fmla="*/ 2147483647 h 83"/>
                <a:gd name="T92" fmla="*/ 2147483647 w 47"/>
                <a:gd name="T93" fmla="*/ 2147483647 h 83"/>
                <a:gd name="T94" fmla="*/ 2147483647 w 47"/>
                <a:gd name="T95" fmla="*/ 2147483647 h 83"/>
                <a:gd name="T96" fmla="*/ 2147483647 w 47"/>
                <a:gd name="T97" fmla="*/ 2147483647 h 83"/>
                <a:gd name="T98" fmla="*/ 2147483647 w 47"/>
                <a:gd name="T99" fmla="*/ 2147483647 h 83"/>
                <a:gd name="T100" fmla="*/ 2147483647 w 47"/>
                <a:gd name="T101" fmla="*/ 2147483647 h 83"/>
                <a:gd name="T102" fmla="*/ 2147483647 w 47"/>
                <a:gd name="T103" fmla="*/ 2147483647 h 83"/>
                <a:gd name="T104" fmla="*/ 2147483647 w 47"/>
                <a:gd name="T105" fmla="*/ 0 h 83"/>
                <a:gd name="T106" fmla="*/ 214748364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32675" y="2460626"/>
              <a:ext cx="815975" cy="503237"/>
            </a:xfrm>
            <a:custGeom>
              <a:avLst/>
              <a:gdLst>
                <a:gd name="T0" fmla="*/ 2147483647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47483647 h 51"/>
                <a:gd name="T20" fmla="*/ 2147483647 w 79"/>
                <a:gd name="T21" fmla="*/ 2147483647 h 51"/>
                <a:gd name="T22" fmla="*/ 2147483647 w 79"/>
                <a:gd name="T23" fmla="*/ 2147483647 h 51"/>
                <a:gd name="T24" fmla="*/ 2147483647 w 79"/>
                <a:gd name="T25" fmla="*/ 2147483647 h 51"/>
                <a:gd name="T26" fmla="*/ 2147483647 w 79"/>
                <a:gd name="T27" fmla="*/ 2147483647 h 51"/>
                <a:gd name="T28" fmla="*/ 2147483647 w 79"/>
                <a:gd name="T29" fmla="*/ 2147483647 h 51"/>
                <a:gd name="T30" fmla="*/ 2147483647 w 79"/>
                <a:gd name="T31" fmla="*/ 2147483647 h 51"/>
                <a:gd name="T32" fmla="*/ 2147483647 w 79"/>
                <a:gd name="T33" fmla="*/ 2147483647 h 51"/>
                <a:gd name="T34" fmla="*/ 2147483647 w 79"/>
                <a:gd name="T35" fmla="*/ 2147483647 h 51"/>
                <a:gd name="T36" fmla="*/ 2147483647 w 79"/>
                <a:gd name="T37" fmla="*/ 2147483647 h 51"/>
                <a:gd name="T38" fmla="*/ 2147483647 w 79"/>
                <a:gd name="T39" fmla="*/ 2147483647 h 51"/>
                <a:gd name="T40" fmla="*/ 2147483647 w 79"/>
                <a:gd name="T41" fmla="*/ 2147483647 h 51"/>
                <a:gd name="T42" fmla="*/ 2147483647 w 79"/>
                <a:gd name="T43" fmla="*/ 2147483647 h 51"/>
                <a:gd name="T44" fmla="*/ 2147483647 w 79"/>
                <a:gd name="T45" fmla="*/ 2147483647 h 51"/>
                <a:gd name="T46" fmla="*/ 2147483647 w 79"/>
                <a:gd name="T47" fmla="*/ 2147483647 h 51"/>
                <a:gd name="T48" fmla="*/ 2147483647 w 79"/>
                <a:gd name="T49" fmla="*/ 2147483647 h 51"/>
                <a:gd name="T50" fmla="*/ 2147483647 w 79"/>
                <a:gd name="T51" fmla="*/ 2147483647 h 51"/>
                <a:gd name="T52" fmla="*/ 2147483647 w 79"/>
                <a:gd name="T53" fmla="*/ 2147483647 h 51"/>
                <a:gd name="T54" fmla="*/ 2147483647 w 79"/>
                <a:gd name="T55" fmla="*/ 2147483647 h 51"/>
                <a:gd name="T56" fmla="*/ 2147483647 w 79"/>
                <a:gd name="T57" fmla="*/ 2147483647 h 51"/>
                <a:gd name="T58" fmla="*/ 2147483647 w 79"/>
                <a:gd name="T59" fmla="*/ 2147483647 h 51"/>
                <a:gd name="T60" fmla="*/ 2147483647 w 79"/>
                <a:gd name="T61" fmla="*/ 2147483647 h 51"/>
                <a:gd name="T62" fmla="*/ 2147483647 w 79"/>
                <a:gd name="T63" fmla="*/ 2147483647 h 51"/>
                <a:gd name="T64" fmla="*/ 2147483647 w 79"/>
                <a:gd name="T65" fmla="*/ 2147483647 h 51"/>
                <a:gd name="T66" fmla="*/ 2147483647 w 79"/>
                <a:gd name="T67" fmla="*/ 2147483647 h 51"/>
                <a:gd name="T68" fmla="*/ 2147483647 w 79"/>
                <a:gd name="T69" fmla="*/ 2147483647 h 51"/>
                <a:gd name="T70" fmla="*/ 2147483647 w 79"/>
                <a:gd name="T71" fmla="*/ 2147483647 h 51"/>
                <a:gd name="T72" fmla="*/ 2147483647 w 79"/>
                <a:gd name="T73" fmla="*/ 2147483647 h 51"/>
                <a:gd name="T74" fmla="*/ 2147483647 w 79"/>
                <a:gd name="T75" fmla="*/ 2147483647 h 51"/>
                <a:gd name="T76" fmla="*/ 2147483647 w 79"/>
                <a:gd name="T77" fmla="*/ 2147483647 h 51"/>
                <a:gd name="T78" fmla="*/ 2147483647 w 79"/>
                <a:gd name="T79" fmla="*/ 2147483647 h 51"/>
                <a:gd name="T80" fmla="*/ 2147483647 w 79"/>
                <a:gd name="T81" fmla="*/ 2147483647 h 51"/>
                <a:gd name="T82" fmla="*/ 2147483647 w 79"/>
                <a:gd name="T83" fmla="*/ 2147483647 h 51"/>
                <a:gd name="T84" fmla="*/ 2147483647 w 79"/>
                <a:gd name="T85" fmla="*/ 2147483647 h 51"/>
                <a:gd name="T86" fmla="*/ 2147483647 w 79"/>
                <a:gd name="T87" fmla="*/ 2147483647 h 51"/>
                <a:gd name="T88" fmla="*/ 2147483647 w 79"/>
                <a:gd name="T89" fmla="*/ 0 h 51"/>
                <a:gd name="T90" fmla="*/ 2147483647 w 79"/>
                <a:gd name="T91" fmla="*/ 2147483647 h 51"/>
                <a:gd name="T92" fmla="*/ 2147483647 w 79"/>
                <a:gd name="T93" fmla="*/ 2147483647 h 51"/>
                <a:gd name="T94" fmla="*/ 2147483647 w 79"/>
                <a:gd name="T95" fmla="*/ 2147483647 h 51"/>
                <a:gd name="T96" fmla="*/ 2147483647 w 79"/>
                <a:gd name="T97" fmla="*/ 2147483647 h 51"/>
                <a:gd name="T98" fmla="*/ 2147483647 w 79"/>
                <a:gd name="T99" fmla="*/ 2147483647 h 51"/>
                <a:gd name="T100" fmla="*/ 2147483647 w 79"/>
                <a:gd name="T101" fmla="*/ 2147483647 h 51"/>
                <a:gd name="T102" fmla="*/ 2147483647 w 79"/>
                <a:gd name="T103" fmla="*/ 2147483647 h 51"/>
                <a:gd name="T104" fmla="*/ 2147483647 w 79"/>
                <a:gd name="T105" fmla="*/ 2147483647 h 51"/>
                <a:gd name="T106" fmla="*/ 0 w 79"/>
                <a:gd name="T107" fmla="*/ 2147483647 h 51"/>
                <a:gd name="T108" fmla="*/ 2147483647 w 79"/>
                <a:gd name="T109" fmla="*/ 2147483647 h 51"/>
                <a:gd name="T110" fmla="*/ 2147483647 w 79"/>
                <a:gd name="T111" fmla="*/ 2147483647 h 51"/>
                <a:gd name="T112" fmla="*/ 2147483647 w 79"/>
                <a:gd name="T113" fmla="*/ 2147483647 h 51"/>
                <a:gd name="T114" fmla="*/ 2147483647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162800" y="2963863"/>
              <a:ext cx="1055687" cy="579438"/>
            </a:xfrm>
            <a:custGeom>
              <a:avLst/>
              <a:gdLst>
                <a:gd name="T0" fmla="*/ 159 w 102"/>
                <a:gd name="T1" fmla="*/ 268 h 59"/>
                <a:gd name="T2" fmla="*/ 133 w 102"/>
                <a:gd name="T3" fmla="*/ 272 h 59"/>
                <a:gd name="T4" fmla="*/ 113 w 102"/>
                <a:gd name="T5" fmla="*/ 272 h 59"/>
                <a:gd name="T6" fmla="*/ 26 w 102"/>
                <a:gd name="T7" fmla="*/ 272 h 59"/>
                <a:gd name="T8" fmla="*/ 46 w 102"/>
                <a:gd name="T9" fmla="*/ 253 h 59"/>
                <a:gd name="T10" fmla="*/ 51 w 102"/>
                <a:gd name="T11" fmla="*/ 238 h 59"/>
                <a:gd name="T12" fmla="*/ 97 w 102"/>
                <a:gd name="T13" fmla="*/ 195 h 59"/>
                <a:gd name="T14" fmla="*/ 108 w 102"/>
                <a:gd name="T15" fmla="*/ 214 h 59"/>
                <a:gd name="T16" fmla="*/ 138 w 102"/>
                <a:gd name="T17" fmla="*/ 214 h 59"/>
                <a:gd name="T18" fmla="*/ 149 w 102"/>
                <a:gd name="T19" fmla="*/ 209 h 59"/>
                <a:gd name="T20" fmla="*/ 174 w 102"/>
                <a:gd name="T21" fmla="*/ 204 h 59"/>
                <a:gd name="T22" fmla="*/ 185 w 102"/>
                <a:gd name="T23" fmla="*/ 199 h 59"/>
                <a:gd name="T24" fmla="*/ 215 w 102"/>
                <a:gd name="T25" fmla="*/ 175 h 59"/>
                <a:gd name="T26" fmla="*/ 226 w 102"/>
                <a:gd name="T27" fmla="*/ 136 h 59"/>
                <a:gd name="T28" fmla="*/ 251 w 102"/>
                <a:gd name="T29" fmla="*/ 88 h 59"/>
                <a:gd name="T30" fmla="*/ 267 w 102"/>
                <a:gd name="T31" fmla="*/ 92 h 59"/>
                <a:gd name="T32" fmla="*/ 282 w 102"/>
                <a:gd name="T33" fmla="*/ 58 h 59"/>
                <a:gd name="T34" fmla="*/ 303 w 102"/>
                <a:gd name="T35" fmla="*/ 49 h 59"/>
                <a:gd name="T36" fmla="*/ 313 w 102"/>
                <a:gd name="T37" fmla="*/ 24 h 59"/>
                <a:gd name="T38" fmla="*/ 313 w 102"/>
                <a:gd name="T39" fmla="*/ 5 h 59"/>
                <a:gd name="T40" fmla="*/ 349 w 102"/>
                <a:gd name="T41" fmla="*/ 19 h 59"/>
                <a:gd name="T42" fmla="*/ 359 w 102"/>
                <a:gd name="T43" fmla="*/ 5 h 59"/>
                <a:gd name="T44" fmla="*/ 374 w 102"/>
                <a:gd name="T45" fmla="*/ 10 h 59"/>
                <a:gd name="T46" fmla="*/ 390 w 102"/>
                <a:gd name="T47" fmla="*/ 19 h 59"/>
                <a:gd name="T48" fmla="*/ 410 w 102"/>
                <a:gd name="T49" fmla="*/ 39 h 59"/>
                <a:gd name="T50" fmla="*/ 395 w 102"/>
                <a:gd name="T51" fmla="*/ 68 h 59"/>
                <a:gd name="T52" fmla="*/ 415 w 102"/>
                <a:gd name="T53" fmla="*/ 73 h 59"/>
                <a:gd name="T54" fmla="*/ 431 w 102"/>
                <a:gd name="T55" fmla="*/ 83 h 59"/>
                <a:gd name="T56" fmla="*/ 446 w 102"/>
                <a:gd name="T57" fmla="*/ 88 h 59"/>
                <a:gd name="T58" fmla="*/ 477 w 102"/>
                <a:gd name="T59" fmla="*/ 97 h 59"/>
                <a:gd name="T60" fmla="*/ 477 w 102"/>
                <a:gd name="T61" fmla="*/ 112 h 59"/>
                <a:gd name="T62" fmla="*/ 472 w 102"/>
                <a:gd name="T63" fmla="*/ 126 h 59"/>
                <a:gd name="T64" fmla="*/ 487 w 102"/>
                <a:gd name="T65" fmla="*/ 141 h 59"/>
                <a:gd name="T66" fmla="*/ 477 w 102"/>
                <a:gd name="T67" fmla="*/ 146 h 59"/>
                <a:gd name="T68" fmla="*/ 482 w 102"/>
                <a:gd name="T69" fmla="*/ 151 h 59"/>
                <a:gd name="T70" fmla="*/ 472 w 102"/>
                <a:gd name="T71" fmla="*/ 156 h 59"/>
                <a:gd name="T72" fmla="*/ 482 w 102"/>
                <a:gd name="T73" fmla="*/ 161 h 59"/>
                <a:gd name="T74" fmla="*/ 482 w 102"/>
                <a:gd name="T75" fmla="*/ 175 h 59"/>
                <a:gd name="T76" fmla="*/ 472 w 102"/>
                <a:gd name="T77" fmla="*/ 175 h 59"/>
                <a:gd name="T78" fmla="*/ 492 w 102"/>
                <a:gd name="T79" fmla="*/ 180 h 59"/>
                <a:gd name="T80" fmla="*/ 513 w 102"/>
                <a:gd name="T81" fmla="*/ 175 h 59"/>
                <a:gd name="T82" fmla="*/ 518 w 102"/>
                <a:gd name="T83" fmla="*/ 204 h 59"/>
                <a:gd name="T84" fmla="*/ 518 w 102"/>
                <a:gd name="T85" fmla="*/ 209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235825" y="3730626"/>
              <a:ext cx="712787" cy="520700"/>
            </a:xfrm>
            <a:custGeom>
              <a:avLst/>
              <a:gdLst>
                <a:gd name="T0" fmla="*/ 2147483647 w 69"/>
                <a:gd name="T1" fmla="*/ 2147483647 h 53"/>
                <a:gd name="T2" fmla="*/ 2147483647 w 69"/>
                <a:gd name="T3" fmla="*/ 2147483647 h 53"/>
                <a:gd name="T4" fmla="*/ 2147483647 w 69"/>
                <a:gd name="T5" fmla="*/ 2147483647 h 53"/>
                <a:gd name="T6" fmla="*/ 2147483647 w 69"/>
                <a:gd name="T7" fmla="*/ 2147483647 h 53"/>
                <a:gd name="T8" fmla="*/ 2147483647 w 69"/>
                <a:gd name="T9" fmla="*/ 2147483647 h 53"/>
                <a:gd name="T10" fmla="*/ 2147483647 w 69"/>
                <a:gd name="T11" fmla="*/ 2147483647 h 53"/>
                <a:gd name="T12" fmla="*/ 2147483647 w 69"/>
                <a:gd name="T13" fmla="*/ 2147483647 h 53"/>
                <a:gd name="T14" fmla="*/ 2147483647 w 69"/>
                <a:gd name="T15" fmla="*/ 2147483647 h 53"/>
                <a:gd name="T16" fmla="*/ 2147483647 w 69"/>
                <a:gd name="T17" fmla="*/ 2147483647 h 53"/>
                <a:gd name="T18" fmla="*/ 2147483647 w 69"/>
                <a:gd name="T19" fmla="*/ 2147483647 h 53"/>
                <a:gd name="T20" fmla="*/ 2147483647 w 69"/>
                <a:gd name="T21" fmla="*/ 2147483647 h 53"/>
                <a:gd name="T22" fmla="*/ 2147483647 w 69"/>
                <a:gd name="T23" fmla="*/ 2147483647 h 53"/>
                <a:gd name="T24" fmla="*/ 2147483647 w 69"/>
                <a:gd name="T25" fmla="*/ 2147483647 h 53"/>
                <a:gd name="T26" fmla="*/ 2147483647 w 69"/>
                <a:gd name="T27" fmla="*/ 2147483647 h 53"/>
                <a:gd name="T28" fmla="*/ 2147483647 w 69"/>
                <a:gd name="T29" fmla="*/ 2147483647 h 53"/>
                <a:gd name="T30" fmla="*/ 2147483647 w 69"/>
                <a:gd name="T31" fmla="*/ 2147483647 h 53"/>
                <a:gd name="T32" fmla="*/ 2147483647 w 69"/>
                <a:gd name="T33" fmla="*/ 2147483647 h 53"/>
                <a:gd name="T34" fmla="*/ 2147483647 w 69"/>
                <a:gd name="T35" fmla="*/ 2147483647 h 53"/>
                <a:gd name="T36" fmla="*/ 2147483647 w 69"/>
                <a:gd name="T37" fmla="*/ 2147483647 h 53"/>
                <a:gd name="T38" fmla="*/ 2147483647 w 69"/>
                <a:gd name="T39" fmla="*/ 2147483647 h 53"/>
                <a:gd name="T40" fmla="*/ 2147483647 w 69"/>
                <a:gd name="T41" fmla="*/ 2147483647 h 53"/>
                <a:gd name="T42" fmla="*/ 2147483647 w 69"/>
                <a:gd name="T43" fmla="*/ 2147483647 h 53"/>
                <a:gd name="T44" fmla="*/ 2147483647 w 69"/>
                <a:gd name="T45" fmla="*/ 2147483647 h 53"/>
                <a:gd name="T46" fmla="*/ 2147483647 w 69"/>
                <a:gd name="T47" fmla="*/ 2147483647 h 53"/>
                <a:gd name="T48" fmla="*/ 2147483647 w 69"/>
                <a:gd name="T49" fmla="*/ 2147483647 h 53"/>
                <a:gd name="T50" fmla="*/ 2147483647 w 69"/>
                <a:gd name="T51" fmla="*/ 2147483647 h 53"/>
                <a:gd name="T52" fmla="*/ 2147483647 w 69"/>
                <a:gd name="T53" fmla="*/ 2147483647 h 53"/>
                <a:gd name="T54" fmla="*/ 2147483647 w 69"/>
                <a:gd name="T55" fmla="*/ 2147483647 h 53"/>
                <a:gd name="T56" fmla="*/ 2147483647 w 69"/>
                <a:gd name="T57" fmla="*/ 2147483647 h 53"/>
                <a:gd name="T58" fmla="*/ 2147483647 w 69"/>
                <a:gd name="T59" fmla="*/ 2147483647 h 53"/>
                <a:gd name="T60" fmla="*/ 2147483647 w 69"/>
                <a:gd name="T61" fmla="*/ 2147483647 h 53"/>
                <a:gd name="T62" fmla="*/ 2147483647 w 69"/>
                <a:gd name="T63" fmla="*/ 2147483647 h 53"/>
                <a:gd name="T64" fmla="*/ 2147483647 w 69"/>
                <a:gd name="T65" fmla="*/ 2147483647 h 53"/>
                <a:gd name="T66" fmla="*/ 2147483647 w 69"/>
                <a:gd name="T67" fmla="*/ 2147483647 h 53"/>
                <a:gd name="T68" fmla="*/ 2147483647 w 69"/>
                <a:gd name="T69" fmla="*/ 2147483647 h 53"/>
                <a:gd name="T70" fmla="*/ 2147483647 w 69"/>
                <a:gd name="T71" fmla="*/ 2147483647 h 53"/>
                <a:gd name="T72" fmla="*/ 2147483647 w 69"/>
                <a:gd name="T73" fmla="*/ 2147483647 h 53"/>
                <a:gd name="T74" fmla="*/ 2147483647 w 69"/>
                <a:gd name="T75" fmla="*/ 2147483647 h 53"/>
                <a:gd name="T76" fmla="*/ 2147483647 w 69"/>
                <a:gd name="T77" fmla="*/ 2147483647 h 53"/>
                <a:gd name="T78" fmla="*/ 2147483647 w 69"/>
                <a:gd name="T79" fmla="*/ 2147483647 h 53"/>
                <a:gd name="T80" fmla="*/ 2147483647 w 69"/>
                <a:gd name="T81" fmla="*/ 2147483647 h 53"/>
                <a:gd name="T82" fmla="*/ 2147483647 w 69"/>
                <a:gd name="T83" fmla="*/ 2147483647 h 53"/>
                <a:gd name="T84" fmla="*/ 2147483647 w 69"/>
                <a:gd name="T85" fmla="*/ 2147483647 h 53"/>
                <a:gd name="T86" fmla="*/ 2147483647 w 69"/>
                <a:gd name="T87" fmla="*/ 21474836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915150" y="3798888"/>
              <a:ext cx="757237" cy="760413"/>
            </a:xfrm>
            <a:custGeom>
              <a:avLst/>
              <a:gdLst>
                <a:gd name="T0" fmla="*/ 46 w 73"/>
                <a:gd name="T1" fmla="*/ 200 h 77"/>
                <a:gd name="T2" fmla="*/ 57 w 73"/>
                <a:gd name="T3" fmla="*/ 215 h 77"/>
                <a:gd name="T4" fmla="*/ 67 w 73"/>
                <a:gd name="T5" fmla="*/ 225 h 77"/>
                <a:gd name="T6" fmla="*/ 67 w 73"/>
                <a:gd name="T7" fmla="*/ 239 h 77"/>
                <a:gd name="T8" fmla="*/ 72 w 73"/>
                <a:gd name="T9" fmla="*/ 244 h 77"/>
                <a:gd name="T10" fmla="*/ 67 w 73"/>
                <a:gd name="T11" fmla="*/ 269 h 77"/>
                <a:gd name="T12" fmla="*/ 62 w 73"/>
                <a:gd name="T13" fmla="*/ 293 h 77"/>
                <a:gd name="T14" fmla="*/ 72 w 73"/>
                <a:gd name="T15" fmla="*/ 332 h 77"/>
                <a:gd name="T16" fmla="*/ 82 w 73"/>
                <a:gd name="T17" fmla="*/ 347 h 77"/>
                <a:gd name="T18" fmla="*/ 87 w 73"/>
                <a:gd name="T19" fmla="*/ 361 h 77"/>
                <a:gd name="T20" fmla="*/ 92 w 73"/>
                <a:gd name="T21" fmla="*/ 371 h 77"/>
                <a:gd name="T22" fmla="*/ 298 w 73"/>
                <a:gd name="T23" fmla="*/ 371 h 77"/>
                <a:gd name="T24" fmla="*/ 308 w 73"/>
                <a:gd name="T25" fmla="*/ 376 h 77"/>
                <a:gd name="T26" fmla="*/ 303 w 73"/>
                <a:gd name="T27" fmla="*/ 347 h 77"/>
                <a:gd name="T28" fmla="*/ 308 w 73"/>
                <a:gd name="T29" fmla="*/ 337 h 77"/>
                <a:gd name="T30" fmla="*/ 329 w 73"/>
                <a:gd name="T31" fmla="*/ 337 h 77"/>
                <a:gd name="T32" fmla="*/ 344 w 73"/>
                <a:gd name="T33" fmla="*/ 337 h 77"/>
                <a:gd name="T34" fmla="*/ 344 w 73"/>
                <a:gd name="T35" fmla="*/ 317 h 77"/>
                <a:gd name="T36" fmla="*/ 344 w 73"/>
                <a:gd name="T37" fmla="*/ 303 h 77"/>
                <a:gd name="T38" fmla="*/ 354 w 73"/>
                <a:gd name="T39" fmla="*/ 259 h 77"/>
                <a:gd name="T40" fmla="*/ 365 w 73"/>
                <a:gd name="T41" fmla="*/ 234 h 77"/>
                <a:gd name="T42" fmla="*/ 375 w 73"/>
                <a:gd name="T43" fmla="*/ 230 h 77"/>
                <a:gd name="T44" fmla="*/ 375 w 73"/>
                <a:gd name="T45" fmla="*/ 225 h 77"/>
                <a:gd name="T46" fmla="*/ 370 w 73"/>
                <a:gd name="T47" fmla="*/ 225 h 77"/>
                <a:gd name="T48" fmla="*/ 354 w 73"/>
                <a:gd name="T49" fmla="*/ 220 h 77"/>
                <a:gd name="T50" fmla="*/ 349 w 73"/>
                <a:gd name="T51" fmla="*/ 200 h 77"/>
                <a:gd name="T52" fmla="*/ 329 w 73"/>
                <a:gd name="T53" fmla="*/ 181 h 77"/>
                <a:gd name="T54" fmla="*/ 318 w 73"/>
                <a:gd name="T55" fmla="*/ 156 h 77"/>
                <a:gd name="T56" fmla="*/ 308 w 73"/>
                <a:gd name="T57" fmla="*/ 146 h 77"/>
                <a:gd name="T58" fmla="*/ 288 w 73"/>
                <a:gd name="T59" fmla="*/ 132 h 77"/>
                <a:gd name="T60" fmla="*/ 277 w 73"/>
                <a:gd name="T61" fmla="*/ 122 h 77"/>
                <a:gd name="T62" fmla="*/ 272 w 73"/>
                <a:gd name="T63" fmla="*/ 112 h 77"/>
                <a:gd name="T64" fmla="*/ 236 w 73"/>
                <a:gd name="T65" fmla="*/ 88 h 77"/>
                <a:gd name="T66" fmla="*/ 226 w 73"/>
                <a:gd name="T67" fmla="*/ 78 h 77"/>
                <a:gd name="T68" fmla="*/ 211 w 73"/>
                <a:gd name="T69" fmla="*/ 59 h 77"/>
                <a:gd name="T70" fmla="*/ 200 w 73"/>
                <a:gd name="T71" fmla="*/ 44 h 77"/>
                <a:gd name="T72" fmla="*/ 164 w 73"/>
                <a:gd name="T73" fmla="*/ 34 h 77"/>
                <a:gd name="T74" fmla="*/ 164 w 73"/>
                <a:gd name="T75" fmla="*/ 15 h 77"/>
                <a:gd name="T76" fmla="*/ 175 w 73"/>
                <a:gd name="T77" fmla="*/ 5 h 77"/>
                <a:gd name="T78" fmla="*/ 175 w 73"/>
                <a:gd name="T79" fmla="*/ 0 h 77"/>
                <a:gd name="T80" fmla="*/ 0 w 73"/>
                <a:gd name="T81" fmla="*/ 24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27937" y="2854326"/>
              <a:ext cx="641350" cy="284162"/>
            </a:xfrm>
            <a:custGeom>
              <a:avLst/>
              <a:gdLst>
                <a:gd name="T0" fmla="*/ 185 w 62"/>
                <a:gd name="T1" fmla="*/ 10 h 29"/>
                <a:gd name="T2" fmla="*/ 10 w 62"/>
                <a:gd name="T3" fmla="*/ 83 h 29"/>
                <a:gd name="T4" fmla="*/ 21 w 62"/>
                <a:gd name="T5" fmla="*/ 78 h 29"/>
                <a:gd name="T6" fmla="*/ 41 w 62"/>
                <a:gd name="T7" fmla="*/ 63 h 29"/>
                <a:gd name="T8" fmla="*/ 51 w 62"/>
                <a:gd name="T9" fmla="*/ 53 h 29"/>
                <a:gd name="T10" fmla="*/ 56 w 62"/>
                <a:gd name="T11" fmla="*/ 49 h 29"/>
                <a:gd name="T12" fmla="*/ 72 w 62"/>
                <a:gd name="T13" fmla="*/ 44 h 29"/>
                <a:gd name="T14" fmla="*/ 97 w 62"/>
                <a:gd name="T15" fmla="*/ 34 h 29"/>
                <a:gd name="T16" fmla="*/ 108 w 62"/>
                <a:gd name="T17" fmla="*/ 39 h 29"/>
                <a:gd name="T18" fmla="*/ 118 w 62"/>
                <a:gd name="T19" fmla="*/ 39 h 29"/>
                <a:gd name="T20" fmla="*/ 128 w 62"/>
                <a:gd name="T21" fmla="*/ 58 h 29"/>
                <a:gd name="T22" fmla="*/ 138 w 62"/>
                <a:gd name="T23" fmla="*/ 58 h 29"/>
                <a:gd name="T24" fmla="*/ 138 w 62"/>
                <a:gd name="T25" fmla="*/ 68 h 29"/>
                <a:gd name="T26" fmla="*/ 159 w 62"/>
                <a:gd name="T27" fmla="*/ 73 h 29"/>
                <a:gd name="T28" fmla="*/ 174 w 62"/>
                <a:gd name="T29" fmla="*/ 83 h 29"/>
                <a:gd name="T30" fmla="*/ 180 w 62"/>
                <a:gd name="T31" fmla="*/ 92 h 29"/>
                <a:gd name="T32" fmla="*/ 164 w 62"/>
                <a:gd name="T33" fmla="*/ 122 h 29"/>
                <a:gd name="T34" fmla="*/ 180 w 62"/>
                <a:gd name="T35" fmla="*/ 131 h 29"/>
                <a:gd name="T36" fmla="*/ 195 w 62"/>
                <a:gd name="T37" fmla="*/ 136 h 29"/>
                <a:gd name="T38" fmla="*/ 200 w 62"/>
                <a:gd name="T39" fmla="*/ 136 h 29"/>
                <a:gd name="T40" fmla="*/ 215 w 62"/>
                <a:gd name="T41" fmla="*/ 131 h 29"/>
                <a:gd name="T42" fmla="*/ 236 w 62"/>
                <a:gd name="T43" fmla="*/ 141 h 29"/>
                <a:gd name="T44" fmla="*/ 241 w 62"/>
                <a:gd name="T45" fmla="*/ 136 h 29"/>
                <a:gd name="T46" fmla="*/ 231 w 62"/>
                <a:gd name="T47" fmla="*/ 126 h 29"/>
                <a:gd name="T48" fmla="*/ 226 w 62"/>
                <a:gd name="T49" fmla="*/ 122 h 29"/>
                <a:gd name="T50" fmla="*/ 231 w 62"/>
                <a:gd name="T51" fmla="*/ 117 h 29"/>
                <a:gd name="T52" fmla="*/ 226 w 62"/>
                <a:gd name="T53" fmla="*/ 112 h 29"/>
                <a:gd name="T54" fmla="*/ 210 w 62"/>
                <a:gd name="T55" fmla="*/ 92 h 29"/>
                <a:gd name="T56" fmla="*/ 210 w 62"/>
                <a:gd name="T57" fmla="*/ 78 h 29"/>
                <a:gd name="T58" fmla="*/ 210 w 62"/>
                <a:gd name="T59" fmla="*/ 58 h 29"/>
                <a:gd name="T60" fmla="*/ 210 w 62"/>
                <a:gd name="T61" fmla="*/ 49 h 29"/>
                <a:gd name="T62" fmla="*/ 210 w 62"/>
                <a:gd name="T63" fmla="*/ 44 h 29"/>
                <a:gd name="T64" fmla="*/ 226 w 62"/>
                <a:gd name="T65" fmla="*/ 29 h 29"/>
                <a:gd name="T66" fmla="*/ 231 w 62"/>
                <a:gd name="T67" fmla="*/ 19 h 29"/>
                <a:gd name="T68" fmla="*/ 241 w 62"/>
                <a:gd name="T69" fmla="*/ 19 h 29"/>
                <a:gd name="T70" fmla="*/ 231 w 62"/>
                <a:gd name="T71" fmla="*/ 39 h 29"/>
                <a:gd name="T72" fmla="*/ 226 w 62"/>
                <a:gd name="T73" fmla="*/ 49 h 29"/>
                <a:gd name="T74" fmla="*/ 236 w 62"/>
                <a:gd name="T75" fmla="*/ 58 h 29"/>
                <a:gd name="T76" fmla="*/ 236 w 62"/>
                <a:gd name="T77" fmla="*/ 78 h 29"/>
                <a:gd name="T78" fmla="*/ 231 w 62"/>
                <a:gd name="T79" fmla="*/ 88 h 29"/>
                <a:gd name="T80" fmla="*/ 236 w 62"/>
                <a:gd name="T81" fmla="*/ 92 h 29"/>
                <a:gd name="T82" fmla="*/ 236 w 62"/>
                <a:gd name="T83" fmla="*/ 102 h 29"/>
                <a:gd name="T84" fmla="*/ 241 w 62"/>
                <a:gd name="T85" fmla="*/ 117 h 29"/>
                <a:gd name="T86" fmla="*/ 256 w 62"/>
                <a:gd name="T87" fmla="*/ 122 h 29"/>
                <a:gd name="T88" fmla="*/ 267 w 62"/>
                <a:gd name="T89" fmla="*/ 117 h 29"/>
                <a:gd name="T90" fmla="*/ 267 w 62"/>
                <a:gd name="T91" fmla="*/ 126 h 29"/>
                <a:gd name="T92" fmla="*/ 272 w 62"/>
                <a:gd name="T93" fmla="*/ 136 h 29"/>
                <a:gd name="T94" fmla="*/ 282 w 62"/>
                <a:gd name="T95" fmla="*/ 141 h 29"/>
                <a:gd name="T96" fmla="*/ 287 w 62"/>
                <a:gd name="T97" fmla="*/ 136 h 29"/>
                <a:gd name="T98" fmla="*/ 313 w 62"/>
                <a:gd name="T99" fmla="*/ 126 h 29"/>
                <a:gd name="T100" fmla="*/ 318 w 62"/>
                <a:gd name="T101" fmla="*/ 92 h 29"/>
                <a:gd name="T102" fmla="*/ 277 w 62"/>
                <a:gd name="T103" fmla="*/ 102 h 29"/>
                <a:gd name="T104" fmla="*/ 241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115300" y="2824163"/>
              <a:ext cx="153987" cy="236538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156575" y="2549526"/>
              <a:ext cx="196850" cy="414337"/>
            </a:xfrm>
            <a:custGeom>
              <a:avLst/>
              <a:gdLst>
                <a:gd name="T0" fmla="*/ 0 w 19"/>
                <a:gd name="T1" fmla="*/ 2147483647 h 42"/>
                <a:gd name="T2" fmla="*/ 0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2147483647 h 42"/>
                <a:gd name="T22" fmla="*/ 2147483647 w 19"/>
                <a:gd name="T23" fmla="*/ 2147483647 h 42"/>
                <a:gd name="T24" fmla="*/ 2147483647 w 19"/>
                <a:gd name="T25" fmla="*/ 2147483647 h 42"/>
                <a:gd name="T26" fmla="*/ 2147483647 w 19"/>
                <a:gd name="T27" fmla="*/ 2147483647 h 42"/>
                <a:gd name="T28" fmla="*/ 2147483647 w 19"/>
                <a:gd name="T29" fmla="*/ 2147483647 h 42"/>
                <a:gd name="T30" fmla="*/ 2147483647 w 19"/>
                <a:gd name="T31" fmla="*/ 2147483647 h 42"/>
                <a:gd name="T32" fmla="*/ 2147483647 w 19"/>
                <a:gd name="T33" fmla="*/ 2147483647 h 42"/>
                <a:gd name="T34" fmla="*/ 2147483647 w 19"/>
                <a:gd name="T35" fmla="*/ 2147483647 h 42"/>
                <a:gd name="T36" fmla="*/ 2147483647 w 19"/>
                <a:gd name="T37" fmla="*/ 2147483647 h 42"/>
                <a:gd name="T38" fmla="*/ 2147483647 w 19"/>
                <a:gd name="T39" fmla="*/ 2147483647 h 42"/>
                <a:gd name="T40" fmla="*/ 2147483647 w 19"/>
                <a:gd name="T41" fmla="*/ 0 h 42"/>
                <a:gd name="T42" fmla="*/ 2147483647 w 19"/>
                <a:gd name="T43" fmla="*/ 2147483647 h 42"/>
                <a:gd name="T44" fmla="*/ 2147483647 w 19"/>
                <a:gd name="T45" fmla="*/ 2147483647 h 42"/>
                <a:gd name="T46" fmla="*/ 0 w 19"/>
                <a:gd name="T47" fmla="*/ 2147483647 h 42"/>
                <a:gd name="T48" fmla="*/ 2147483647 w 19"/>
                <a:gd name="T49" fmla="*/ 2147483647 h 42"/>
                <a:gd name="T50" fmla="*/ 2147483647 w 19"/>
                <a:gd name="T51" fmla="*/ 2147483647 h 42"/>
                <a:gd name="T52" fmla="*/ 2147483647 w 19"/>
                <a:gd name="T53" fmla="*/ 2147483647 h 42"/>
                <a:gd name="T54" fmla="*/ 2147483647 w 19"/>
                <a:gd name="T55" fmla="*/ 2147483647 h 42"/>
                <a:gd name="T56" fmla="*/ 2147483647 w 19"/>
                <a:gd name="T57" fmla="*/ 2147483647 h 42"/>
                <a:gd name="T58" fmla="*/ 2147483647 w 19"/>
                <a:gd name="T59" fmla="*/ 2147483647 h 42"/>
                <a:gd name="T60" fmla="*/ 2147483647 w 19"/>
                <a:gd name="T61" fmla="*/ 2147483647 h 42"/>
                <a:gd name="T62" fmla="*/ 2147483647 w 19"/>
                <a:gd name="T63" fmla="*/ 2147483647 h 42"/>
                <a:gd name="T64" fmla="*/ 2147483647 w 19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331200" y="2362201"/>
              <a:ext cx="238125" cy="215900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0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0 w 23"/>
                <a:gd name="T55" fmla="*/ 2147483647 h 22"/>
                <a:gd name="T56" fmla="*/ 0 w 23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321675" y="2193926"/>
              <a:ext cx="468312" cy="227012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w 4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539162" y="2341563"/>
              <a:ext cx="123825" cy="128588"/>
            </a:xfrm>
            <a:custGeom>
              <a:avLst/>
              <a:gdLst>
                <a:gd name="T0" fmla="*/ 0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2147483647 h 13"/>
                <a:gd name="T58" fmla="*/ 2147483647 w 12"/>
                <a:gd name="T59" fmla="*/ 2147483647 h 13"/>
                <a:gd name="T60" fmla="*/ 2147483647 w 12"/>
                <a:gd name="T61" fmla="*/ 2147483647 h 13"/>
                <a:gd name="T62" fmla="*/ 2147483647 w 12"/>
                <a:gd name="T63" fmla="*/ 2147483647 h 13"/>
                <a:gd name="T64" fmla="*/ 2147483647 w 12"/>
                <a:gd name="T65" fmla="*/ 0 h 13"/>
                <a:gd name="T66" fmla="*/ 0 w 12"/>
                <a:gd name="T67" fmla="*/ 2147483647 h 13"/>
                <a:gd name="T68" fmla="*/ 0 w 12"/>
                <a:gd name="T69" fmla="*/ 2147483647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404225" y="1800226"/>
              <a:ext cx="217487" cy="461962"/>
            </a:xfrm>
            <a:custGeom>
              <a:avLst/>
              <a:gdLst>
                <a:gd name="T0" fmla="*/ 2147483647 w 21"/>
                <a:gd name="T1" fmla="*/ 2147483647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2147483647 w 21"/>
                <a:gd name="T7" fmla="*/ 2147483647 h 47"/>
                <a:gd name="T8" fmla="*/ 2147483647 w 21"/>
                <a:gd name="T9" fmla="*/ 2147483647 h 47"/>
                <a:gd name="T10" fmla="*/ 2147483647 w 21"/>
                <a:gd name="T11" fmla="*/ 2147483647 h 47"/>
                <a:gd name="T12" fmla="*/ 2147483647 w 21"/>
                <a:gd name="T13" fmla="*/ 2147483647 h 47"/>
                <a:gd name="T14" fmla="*/ 2147483647 w 21"/>
                <a:gd name="T15" fmla="*/ 2147483647 h 47"/>
                <a:gd name="T16" fmla="*/ 2147483647 w 21"/>
                <a:gd name="T17" fmla="*/ 2147483647 h 47"/>
                <a:gd name="T18" fmla="*/ 2147483647 w 21"/>
                <a:gd name="T19" fmla="*/ 2147483647 h 47"/>
                <a:gd name="T20" fmla="*/ 2147483647 w 21"/>
                <a:gd name="T21" fmla="*/ 2147483647 h 47"/>
                <a:gd name="T22" fmla="*/ 2147483647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2147483647 w 21"/>
                <a:gd name="T29" fmla="*/ 2147483647 h 47"/>
                <a:gd name="T30" fmla="*/ 0 w 21"/>
                <a:gd name="T31" fmla="*/ 2147483647 h 47"/>
                <a:gd name="T32" fmla="*/ 0 w 21"/>
                <a:gd name="T33" fmla="*/ 2147483647 h 47"/>
                <a:gd name="T34" fmla="*/ 0 w 21"/>
                <a:gd name="T35" fmla="*/ 2147483647 h 47"/>
                <a:gd name="T36" fmla="*/ 2147483647 w 21"/>
                <a:gd name="T37" fmla="*/ 2147483647 h 47"/>
                <a:gd name="T38" fmla="*/ 2147483647 w 21"/>
                <a:gd name="T39" fmla="*/ 2147483647 h 47"/>
                <a:gd name="T40" fmla="*/ 2147483647 w 21"/>
                <a:gd name="T41" fmla="*/ 2147483647 h 47"/>
                <a:gd name="T42" fmla="*/ 2147483647 w 21"/>
                <a:gd name="T43" fmla="*/ 2147483647 h 47"/>
                <a:gd name="T44" fmla="*/ 2147483647 w 21"/>
                <a:gd name="T45" fmla="*/ 2147483647 h 47"/>
                <a:gd name="T46" fmla="*/ 2147483647 w 21"/>
                <a:gd name="T47" fmla="*/ 2147483647 h 47"/>
                <a:gd name="T48" fmla="*/ 2147483647 w 21"/>
                <a:gd name="T49" fmla="*/ 2147483647 h 47"/>
                <a:gd name="T50" fmla="*/ 2147483647 w 21"/>
                <a:gd name="T51" fmla="*/ 2147483647 h 47"/>
                <a:gd name="T52" fmla="*/ 2147483647 w 21"/>
                <a:gd name="T53" fmla="*/ 2147483647 h 47"/>
                <a:gd name="T54" fmla="*/ 2147483647 w 21"/>
                <a:gd name="T55" fmla="*/ 2147483647 h 47"/>
                <a:gd name="T56" fmla="*/ 2147483647 w 21"/>
                <a:gd name="T57" fmla="*/ 2147483647 h 47"/>
                <a:gd name="T58" fmla="*/ 2147483647 w 21"/>
                <a:gd name="T59" fmla="*/ 2147483647 h 47"/>
                <a:gd name="T60" fmla="*/ 2147483647 w 21"/>
                <a:gd name="T61" fmla="*/ 2147483647 h 47"/>
                <a:gd name="T62" fmla="*/ 2147483647 w 21"/>
                <a:gd name="T63" fmla="*/ 2147483647 h 47"/>
                <a:gd name="T64" fmla="*/ 2147483647 w 21"/>
                <a:gd name="T65" fmla="*/ 2147483647 h 47"/>
                <a:gd name="T66" fmla="*/ 2147483647 w 21"/>
                <a:gd name="T67" fmla="*/ 2147483647 h 47"/>
                <a:gd name="T68" fmla="*/ 2147483647 w 21"/>
                <a:gd name="T69" fmla="*/ 2147483647 h 47"/>
                <a:gd name="T70" fmla="*/ 2147483647 w 21"/>
                <a:gd name="T71" fmla="*/ 2147483647 h 47"/>
                <a:gd name="T72" fmla="*/ 2147483647 w 21"/>
                <a:gd name="T73" fmla="*/ 2147483647 h 47"/>
                <a:gd name="T74" fmla="*/ 2147483647 w 21"/>
                <a:gd name="T75" fmla="*/ 2147483647 h 47"/>
                <a:gd name="T76" fmla="*/ 2147483647 w 21"/>
                <a:gd name="T77" fmla="*/ 0 h 47"/>
                <a:gd name="T78" fmla="*/ 2147483647 w 21"/>
                <a:gd name="T79" fmla="*/ 2147483647 h 47"/>
                <a:gd name="T80" fmla="*/ 2147483647 w 21"/>
                <a:gd name="T81" fmla="*/ 2147483647 h 47"/>
                <a:gd name="T82" fmla="*/ 2147483647 w 21"/>
                <a:gd name="T83" fmla="*/ 2147483647 h 47"/>
                <a:gd name="T84" fmla="*/ 2147483647 w 21"/>
                <a:gd name="T85" fmla="*/ 2147483647 h 47"/>
                <a:gd name="T86" fmla="*/ 2147483647 w 21"/>
                <a:gd name="T87" fmla="*/ 2147483647 h 47"/>
                <a:gd name="T88" fmla="*/ 2147483647 w 21"/>
                <a:gd name="T89" fmla="*/ 2147483647 h 47"/>
                <a:gd name="T90" fmla="*/ 2147483647 w 21"/>
                <a:gd name="T91" fmla="*/ 2147483647 h 47"/>
                <a:gd name="T92" fmla="*/ 2147483647 w 21"/>
                <a:gd name="T93" fmla="*/ 2147483647 h 47"/>
                <a:gd name="T94" fmla="*/ 2147483647 w 21"/>
                <a:gd name="T95" fmla="*/ 2147483647 h 47"/>
                <a:gd name="T96" fmla="*/ 2147483647 w 21"/>
                <a:gd name="T97" fmla="*/ 2147483647 h 47"/>
                <a:gd name="T98" fmla="*/ 2147483647 w 21"/>
                <a:gd name="T99" fmla="*/ 2147483647 h 47"/>
                <a:gd name="T100" fmla="*/ 2147483647 w 21"/>
                <a:gd name="T101" fmla="*/ 2147483647 h 47"/>
                <a:gd name="T102" fmla="*/ 214748364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477250" y="1385888"/>
              <a:ext cx="506412" cy="777875"/>
            </a:xfrm>
            <a:custGeom>
              <a:avLst/>
              <a:gdLst>
                <a:gd name="T0" fmla="*/ 2147483647 w 49"/>
                <a:gd name="T1" fmla="*/ 2147483647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2147483647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0 h 79"/>
                <a:gd name="T80" fmla="*/ 2147483647 w 49"/>
                <a:gd name="T81" fmla="*/ 0 h 79"/>
                <a:gd name="T82" fmla="*/ 2147483647 w 49"/>
                <a:gd name="T83" fmla="*/ 2147483647 h 79"/>
                <a:gd name="T84" fmla="*/ 2147483647 w 49"/>
                <a:gd name="T85" fmla="*/ 2147483647 h 79"/>
                <a:gd name="T86" fmla="*/ 2147483647 w 49"/>
                <a:gd name="T87" fmla="*/ 2147483647 h 79"/>
                <a:gd name="T88" fmla="*/ 2147483647 w 49"/>
                <a:gd name="T89" fmla="*/ 2147483647 h 79"/>
                <a:gd name="T90" fmla="*/ 2147483647 w 49"/>
                <a:gd name="T91" fmla="*/ 2147483647 h 79"/>
                <a:gd name="T92" fmla="*/ 2147483647 w 49"/>
                <a:gd name="T93" fmla="*/ 2147483647 h 79"/>
                <a:gd name="T94" fmla="*/ 2147483647 w 49"/>
                <a:gd name="T95" fmla="*/ 2147483647 h 79"/>
                <a:gd name="T96" fmla="*/ 2147483647 w 49"/>
                <a:gd name="T97" fmla="*/ 2147483647 h 79"/>
                <a:gd name="T98" fmla="*/ 2147483647 w 49"/>
                <a:gd name="T99" fmla="*/ 2147483647 h 79"/>
                <a:gd name="T100" fmla="*/ 2147483647 w 49"/>
                <a:gd name="T101" fmla="*/ 2147483647 h 79"/>
                <a:gd name="T102" fmla="*/ 2147483647 w 49"/>
                <a:gd name="T103" fmla="*/ 2147483647 h 79"/>
                <a:gd name="T104" fmla="*/ 2147483647 w 49"/>
                <a:gd name="T105" fmla="*/ 2147483647 h 79"/>
                <a:gd name="T106" fmla="*/ 2147483647 w 49"/>
                <a:gd name="T107" fmla="*/ 2147483647 h 79"/>
                <a:gd name="T108" fmla="*/ 2147483647 w 49"/>
                <a:gd name="T109" fmla="*/ 2147483647 h 79"/>
                <a:gd name="T110" fmla="*/ 2147483647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rot="10505494">
              <a:off x="8521700" y="5038726"/>
              <a:ext cx="249237" cy="144462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 charset="0"/>
              </a:endParaRPr>
            </a:p>
          </p:txBody>
        </p: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160337" y="3928747"/>
              <a:ext cx="2555568" cy="1768794"/>
              <a:chOff x="728" y="2532"/>
              <a:chExt cx="1266" cy="876"/>
            </a:xfrm>
            <a:solidFill>
              <a:schemeClr val="bg1"/>
            </a:solidFill>
          </p:grpSpPr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1031" y="2532"/>
                <a:ext cx="963" cy="780"/>
              </a:xfrm>
              <a:custGeom>
                <a:avLst/>
                <a:gdLst>
                  <a:gd name="T0" fmla="*/ 72 w 188"/>
                  <a:gd name="T1" fmla="*/ 151 h 160"/>
                  <a:gd name="T2" fmla="*/ 133 w 188"/>
                  <a:gd name="T3" fmla="*/ 195 h 160"/>
                  <a:gd name="T4" fmla="*/ 92 w 188"/>
                  <a:gd name="T5" fmla="*/ 244 h 160"/>
                  <a:gd name="T6" fmla="*/ 82 w 188"/>
                  <a:gd name="T7" fmla="*/ 210 h 160"/>
                  <a:gd name="T8" fmla="*/ 26 w 188"/>
                  <a:gd name="T9" fmla="*/ 268 h 160"/>
                  <a:gd name="T10" fmla="*/ 56 w 188"/>
                  <a:gd name="T11" fmla="*/ 312 h 160"/>
                  <a:gd name="T12" fmla="*/ 138 w 188"/>
                  <a:gd name="T13" fmla="*/ 297 h 160"/>
                  <a:gd name="T14" fmla="*/ 113 w 188"/>
                  <a:gd name="T15" fmla="*/ 361 h 160"/>
                  <a:gd name="T16" fmla="*/ 92 w 188"/>
                  <a:gd name="T17" fmla="*/ 385 h 160"/>
                  <a:gd name="T18" fmla="*/ 51 w 188"/>
                  <a:gd name="T19" fmla="*/ 400 h 160"/>
                  <a:gd name="T20" fmla="*/ 31 w 188"/>
                  <a:gd name="T21" fmla="*/ 478 h 160"/>
                  <a:gd name="T22" fmla="*/ 56 w 188"/>
                  <a:gd name="T23" fmla="*/ 522 h 160"/>
                  <a:gd name="T24" fmla="*/ 113 w 188"/>
                  <a:gd name="T25" fmla="*/ 546 h 160"/>
                  <a:gd name="T26" fmla="*/ 113 w 188"/>
                  <a:gd name="T27" fmla="*/ 585 h 160"/>
                  <a:gd name="T28" fmla="*/ 179 w 188"/>
                  <a:gd name="T29" fmla="*/ 600 h 160"/>
                  <a:gd name="T30" fmla="*/ 215 w 188"/>
                  <a:gd name="T31" fmla="*/ 609 h 160"/>
                  <a:gd name="T32" fmla="*/ 149 w 188"/>
                  <a:gd name="T33" fmla="*/ 687 h 160"/>
                  <a:gd name="T34" fmla="*/ 97 w 188"/>
                  <a:gd name="T35" fmla="*/ 717 h 160"/>
                  <a:gd name="T36" fmla="*/ 15 w 188"/>
                  <a:gd name="T37" fmla="*/ 756 h 160"/>
                  <a:gd name="T38" fmla="*/ 15 w 188"/>
                  <a:gd name="T39" fmla="*/ 780 h 160"/>
                  <a:gd name="T40" fmla="*/ 149 w 188"/>
                  <a:gd name="T41" fmla="*/ 726 h 160"/>
                  <a:gd name="T42" fmla="*/ 318 w 188"/>
                  <a:gd name="T43" fmla="*/ 585 h 160"/>
                  <a:gd name="T44" fmla="*/ 302 w 188"/>
                  <a:gd name="T45" fmla="*/ 570 h 160"/>
                  <a:gd name="T46" fmla="*/ 394 w 188"/>
                  <a:gd name="T47" fmla="*/ 463 h 160"/>
                  <a:gd name="T48" fmla="*/ 369 w 188"/>
                  <a:gd name="T49" fmla="*/ 492 h 160"/>
                  <a:gd name="T50" fmla="*/ 374 w 188"/>
                  <a:gd name="T51" fmla="*/ 531 h 160"/>
                  <a:gd name="T52" fmla="*/ 369 w 188"/>
                  <a:gd name="T53" fmla="*/ 556 h 160"/>
                  <a:gd name="T54" fmla="*/ 441 w 188"/>
                  <a:gd name="T55" fmla="*/ 517 h 160"/>
                  <a:gd name="T56" fmla="*/ 441 w 188"/>
                  <a:gd name="T57" fmla="*/ 478 h 160"/>
                  <a:gd name="T58" fmla="*/ 548 w 188"/>
                  <a:gd name="T59" fmla="*/ 502 h 160"/>
                  <a:gd name="T60" fmla="*/ 620 w 188"/>
                  <a:gd name="T61" fmla="*/ 492 h 160"/>
                  <a:gd name="T62" fmla="*/ 743 w 188"/>
                  <a:gd name="T63" fmla="*/ 531 h 160"/>
                  <a:gd name="T64" fmla="*/ 784 w 188"/>
                  <a:gd name="T65" fmla="*/ 580 h 160"/>
                  <a:gd name="T66" fmla="*/ 850 w 188"/>
                  <a:gd name="T67" fmla="*/ 624 h 160"/>
                  <a:gd name="T68" fmla="*/ 963 w 188"/>
                  <a:gd name="T69" fmla="*/ 634 h 160"/>
                  <a:gd name="T70" fmla="*/ 948 w 188"/>
                  <a:gd name="T71" fmla="*/ 570 h 160"/>
                  <a:gd name="T72" fmla="*/ 902 w 188"/>
                  <a:gd name="T73" fmla="*/ 561 h 160"/>
                  <a:gd name="T74" fmla="*/ 835 w 188"/>
                  <a:gd name="T75" fmla="*/ 517 h 160"/>
                  <a:gd name="T76" fmla="*/ 753 w 188"/>
                  <a:gd name="T77" fmla="*/ 463 h 160"/>
                  <a:gd name="T78" fmla="*/ 722 w 188"/>
                  <a:gd name="T79" fmla="*/ 502 h 160"/>
                  <a:gd name="T80" fmla="*/ 661 w 188"/>
                  <a:gd name="T81" fmla="*/ 453 h 160"/>
                  <a:gd name="T82" fmla="*/ 599 w 188"/>
                  <a:gd name="T83" fmla="*/ 390 h 160"/>
                  <a:gd name="T84" fmla="*/ 522 w 188"/>
                  <a:gd name="T85" fmla="*/ 102 h 160"/>
                  <a:gd name="T86" fmla="*/ 461 w 188"/>
                  <a:gd name="T87" fmla="*/ 24 h 160"/>
                  <a:gd name="T88" fmla="*/ 353 w 188"/>
                  <a:gd name="T89" fmla="*/ 24 h 160"/>
                  <a:gd name="T90" fmla="*/ 302 w 188"/>
                  <a:gd name="T91" fmla="*/ 24 h 160"/>
                  <a:gd name="T92" fmla="*/ 231 w 188"/>
                  <a:gd name="T93" fmla="*/ 0 h 160"/>
                  <a:gd name="T94" fmla="*/ 179 w 188"/>
                  <a:gd name="T95" fmla="*/ 20 h 160"/>
                  <a:gd name="T96" fmla="*/ 123 w 188"/>
                  <a:gd name="T97" fmla="*/ 63 h 160"/>
                  <a:gd name="T98" fmla="*/ 97 w 188"/>
                  <a:gd name="T99" fmla="*/ 102 h 160"/>
                  <a:gd name="T100" fmla="*/ 51 w 188"/>
                  <a:gd name="T101" fmla="*/ 12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995" y="3308"/>
                <a:ext cx="20" cy="14"/>
              </a:xfrm>
              <a:custGeom>
                <a:avLst/>
                <a:gdLst>
                  <a:gd name="T0" fmla="*/ 10 w 4"/>
                  <a:gd name="T1" fmla="*/ 9 h 3"/>
                  <a:gd name="T2" fmla="*/ 10 w 4"/>
                  <a:gd name="T3" fmla="*/ 5 h 3"/>
                  <a:gd name="T4" fmla="*/ 10 w 4"/>
                  <a:gd name="T5" fmla="*/ 5 h 3"/>
                  <a:gd name="T6" fmla="*/ 10 w 4"/>
                  <a:gd name="T7" fmla="*/ 5 h 3"/>
                  <a:gd name="T8" fmla="*/ 10 w 4"/>
                  <a:gd name="T9" fmla="*/ 5 h 3"/>
                  <a:gd name="T10" fmla="*/ 10 w 4"/>
                  <a:gd name="T11" fmla="*/ 5 h 3"/>
                  <a:gd name="T12" fmla="*/ 10 w 4"/>
                  <a:gd name="T13" fmla="*/ 5 h 3"/>
                  <a:gd name="T14" fmla="*/ 5 w 4"/>
                  <a:gd name="T15" fmla="*/ 0 h 3"/>
                  <a:gd name="T16" fmla="*/ 5 w 4"/>
                  <a:gd name="T17" fmla="*/ 0 h 3"/>
                  <a:gd name="T18" fmla="*/ 0 w 4"/>
                  <a:gd name="T19" fmla="*/ 5 h 3"/>
                  <a:gd name="T20" fmla="*/ 0 w 4"/>
                  <a:gd name="T21" fmla="*/ 5 h 3"/>
                  <a:gd name="T22" fmla="*/ 0 w 4"/>
                  <a:gd name="T23" fmla="*/ 5 h 3"/>
                  <a:gd name="T24" fmla="*/ 0 w 4"/>
                  <a:gd name="T25" fmla="*/ 5 h 3"/>
                  <a:gd name="T26" fmla="*/ 0 w 4"/>
                  <a:gd name="T27" fmla="*/ 5 h 3"/>
                  <a:gd name="T28" fmla="*/ 0 w 4"/>
                  <a:gd name="T29" fmla="*/ 5 h 3"/>
                  <a:gd name="T30" fmla="*/ 0 w 4"/>
                  <a:gd name="T31" fmla="*/ 9 h 3"/>
                  <a:gd name="T32" fmla="*/ 0 w 4"/>
                  <a:gd name="T33" fmla="*/ 9 h 3"/>
                  <a:gd name="T34" fmla="*/ 5 w 4"/>
                  <a:gd name="T35" fmla="*/ 9 h 3"/>
                  <a:gd name="T36" fmla="*/ 5 w 4"/>
                  <a:gd name="T37" fmla="*/ 9 h 3"/>
                  <a:gd name="T38" fmla="*/ 5 w 4"/>
                  <a:gd name="T39" fmla="*/ 14 h 3"/>
                  <a:gd name="T40" fmla="*/ 10 w 4"/>
                  <a:gd name="T41" fmla="*/ 14 h 3"/>
                  <a:gd name="T42" fmla="*/ 10 w 4"/>
                  <a:gd name="T43" fmla="*/ 14 h 3"/>
                  <a:gd name="T44" fmla="*/ 15 w 4"/>
                  <a:gd name="T45" fmla="*/ 14 h 3"/>
                  <a:gd name="T46" fmla="*/ 15 w 4"/>
                  <a:gd name="T47" fmla="*/ 14 h 3"/>
                  <a:gd name="T48" fmla="*/ 20 w 4"/>
                  <a:gd name="T49" fmla="*/ 9 h 3"/>
                  <a:gd name="T50" fmla="*/ 20 w 4"/>
                  <a:gd name="T51" fmla="*/ 9 h 3"/>
                  <a:gd name="T52" fmla="*/ 20 w 4"/>
                  <a:gd name="T53" fmla="*/ 9 h 3"/>
                  <a:gd name="T54" fmla="*/ 20 w 4"/>
                  <a:gd name="T55" fmla="*/ 5 h 3"/>
                  <a:gd name="T56" fmla="*/ 20 w 4"/>
                  <a:gd name="T57" fmla="*/ 5 h 3"/>
                  <a:gd name="T58" fmla="*/ 20 w 4"/>
                  <a:gd name="T59" fmla="*/ 5 h 3"/>
                  <a:gd name="T60" fmla="*/ 20 w 4"/>
                  <a:gd name="T61" fmla="*/ 5 h 3"/>
                  <a:gd name="T62" fmla="*/ 20 w 4"/>
                  <a:gd name="T63" fmla="*/ 5 h 3"/>
                  <a:gd name="T64" fmla="*/ 20 w 4"/>
                  <a:gd name="T65" fmla="*/ 0 h 3"/>
                  <a:gd name="T66" fmla="*/ 20 w 4"/>
                  <a:gd name="T67" fmla="*/ 0 h 3"/>
                  <a:gd name="T68" fmla="*/ 20 w 4"/>
                  <a:gd name="T69" fmla="*/ 0 h 3"/>
                  <a:gd name="T70" fmla="*/ 20 w 4"/>
                  <a:gd name="T71" fmla="*/ 0 h 3"/>
                  <a:gd name="T72" fmla="*/ 20 w 4"/>
                  <a:gd name="T73" fmla="*/ 5 h 3"/>
                  <a:gd name="T74" fmla="*/ 15 w 4"/>
                  <a:gd name="T75" fmla="*/ 5 h 3"/>
                  <a:gd name="T76" fmla="*/ 15 w 4"/>
                  <a:gd name="T77" fmla="*/ 5 h 3"/>
                  <a:gd name="T78" fmla="*/ 10 w 4"/>
                  <a:gd name="T79" fmla="*/ 9 h 3"/>
                  <a:gd name="T80" fmla="*/ 10 w 4"/>
                  <a:gd name="T81" fmla="*/ 9 h 3"/>
                  <a:gd name="T82" fmla="*/ 10 w 4"/>
                  <a:gd name="T83" fmla="*/ 9 h 3"/>
                  <a:gd name="T84" fmla="*/ 10 w 4"/>
                  <a:gd name="T85" fmla="*/ 9 h 3"/>
                  <a:gd name="T86" fmla="*/ 10 w 4"/>
                  <a:gd name="T87" fmla="*/ 14 h 3"/>
                  <a:gd name="T88" fmla="*/ 15 w 4"/>
                  <a:gd name="T89" fmla="*/ 14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949" y="3310"/>
                <a:ext cx="46" cy="30"/>
              </a:xfrm>
              <a:custGeom>
                <a:avLst/>
                <a:gdLst>
                  <a:gd name="T0" fmla="*/ 36 w 9"/>
                  <a:gd name="T1" fmla="*/ 0 h 6"/>
                  <a:gd name="T2" fmla="*/ 20 w 9"/>
                  <a:gd name="T3" fmla="*/ 0 h 6"/>
                  <a:gd name="T4" fmla="*/ 15 w 9"/>
                  <a:gd name="T5" fmla="*/ 5 h 6"/>
                  <a:gd name="T6" fmla="*/ 15 w 9"/>
                  <a:gd name="T7" fmla="*/ 5 h 6"/>
                  <a:gd name="T8" fmla="*/ 15 w 9"/>
                  <a:gd name="T9" fmla="*/ 10 h 6"/>
                  <a:gd name="T10" fmla="*/ 15 w 9"/>
                  <a:gd name="T11" fmla="*/ 15 h 6"/>
                  <a:gd name="T12" fmla="*/ 10 w 9"/>
                  <a:gd name="T13" fmla="*/ 15 h 6"/>
                  <a:gd name="T14" fmla="*/ 10 w 9"/>
                  <a:gd name="T15" fmla="*/ 15 h 6"/>
                  <a:gd name="T16" fmla="*/ 5 w 9"/>
                  <a:gd name="T17" fmla="*/ 15 h 6"/>
                  <a:gd name="T18" fmla="*/ 5 w 9"/>
                  <a:gd name="T19" fmla="*/ 20 h 6"/>
                  <a:gd name="T20" fmla="*/ 5 w 9"/>
                  <a:gd name="T21" fmla="*/ 25 h 6"/>
                  <a:gd name="T22" fmla="*/ 0 w 9"/>
                  <a:gd name="T23" fmla="*/ 25 h 6"/>
                  <a:gd name="T24" fmla="*/ 0 w 9"/>
                  <a:gd name="T25" fmla="*/ 30 h 6"/>
                  <a:gd name="T26" fmla="*/ 0 w 9"/>
                  <a:gd name="T27" fmla="*/ 30 h 6"/>
                  <a:gd name="T28" fmla="*/ 0 w 9"/>
                  <a:gd name="T29" fmla="*/ 30 h 6"/>
                  <a:gd name="T30" fmla="*/ 0 w 9"/>
                  <a:gd name="T31" fmla="*/ 30 h 6"/>
                  <a:gd name="T32" fmla="*/ 0 w 9"/>
                  <a:gd name="T33" fmla="*/ 30 h 6"/>
                  <a:gd name="T34" fmla="*/ 0 w 9"/>
                  <a:gd name="T35" fmla="*/ 30 h 6"/>
                  <a:gd name="T36" fmla="*/ 0 w 9"/>
                  <a:gd name="T37" fmla="*/ 30 h 6"/>
                  <a:gd name="T38" fmla="*/ 5 w 9"/>
                  <a:gd name="T39" fmla="*/ 30 h 6"/>
                  <a:gd name="T40" fmla="*/ 10 w 9"/>
                  <a:gd name="T41" fmla="*/ 30 h 6"/>
                  <a:gd name="T42" fmla="*/ 15 w 9"/>
                  <a:gd name="T43" fmla="*/ 25 h 6"/>
                  <a:gd name="T44" fmla="*/ 31 w 9"/>
                  <a:gd name="T45" fmla="*/ 15 h 6"/>
                  <a:gd name="T46" fmla="*/ 36 w 9"/>
                  <a:gd name="T47" fmla="*/ 10 h 6"/>
                  <a:gd name="T48" fmla="*/ 41 w 9"/>
                  <a:gd name="T49" fmla="*/ 10 h 6"/>
                  <a:gd name="T50" fmla="*/ 46 w 9"/>
                  <a:gd name="T51" fmla="*/ 5 h 6"/>
                  <a:gd name="T52" fmla="*/ 46 w 9"/>
                  <a:gd name="T53" fmla="*/ 5 h 6"/>
                  <a:gd name="T54" fmla="*/ 46 w 9"/>
                  <a:gd name="T55" fmla="*/ 5 h 6"/>
                  <a:gd name="T56" fmla="*/ 41 w 9"/>
                  <a:gd name="T57" fmla="*/ 0 h 6"/>
                  <a:gd name="T58" fmla="*/ 41 w 9"/>
                  <a:gd name="T59" fmla="*/ 0 h 6"/>
                  <a:gd name="T60" fmla="*/ 41 w 9"/>
                  <a:gd name="T61" fmla="*/ 0 h 6"/>
                  <a:gd name="T62" fmla="*/ 41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903" y="3332"/>
                <a:ext cx="46" cy="34"/>
              </a:xfrm>
              <a:custGeom>
                <a:avLst/>
                <a:gdLst>
                  <a:gd name="T0" fmla="*/ 41 w 9"/>
                  <a:gd name="T1" fmla="*/ 15 h 7"/>
                  <a:gd name="T2" fmla="*/ 41 w 9"/>
                  <a:gd name="T3" fmla="*/ 5 h 7"/>
                  <a:gd name="T4" fmla="*/ 26 w 9"/>
                  <a:gd name="T5" fmla="*/ 15 h 7"/>
                  <a:gd name="T6" fmla="*/ 20 w 9"/>
                  <a:gd name="T7" fmla="*/ 19 h 7"/>
                  <a:gd name="T8" fmla="*/ 20 w 9"/>
                  <a:gd name="T9" fmla="*/ 19 h 7"/>
                  <a:gd name="T10" fmla="*/ 10 w 9"/>
                  <a:gd name="T11" fmla="*/ 24 h 7"/>
                  <a:gd name="T12" fmla="*/ 5 w 9"/>
                  <a:gd name="T13" fmla="*/ 29 h 7"/>
                  <a:gd name="T14" fmla="*/ 0 w 9"/>
                  <a:gd name="T15" fmla="*/ 29 h 7"/>
                  <a:gd name="T16" fmla="*/ 10 w 9"/>
                  <a:gd name="T17" fmla="*/ 29 h 7"/>
                  <a:gd name="T18" fmla="*/ 15 w 9"/>
                  <a:gd name="T19" fmla="*/ 24 h 7"/>
                  <a:gd name="T20" fmla="*/ 31 w 9"/>
                  <a:gd name="T21" fmla="*/ 19 h 7"/>
                  <a:gd name="T22" fmla="*/ 41 w 9"/>
                  <a:gd name="T23" fmla="*/ 15 h 7"/>
                  <a:gd name="T24" fmla="*/ 41 w 9"/>
                  <a:gd name="T25" fmla="*/ 1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903" y="3337"/>
                <a:ext cx="41" cy="29"/>
              </a:xfrm>
              <a:custGeom>
                <a:avLst/>
                <a:gdLst>
                  <a:gd name="T0" fmla="*/ 41 w 8"/>
                  <a:gd name="T1" fmla="*/ 10 h 6"/>
                  <a:gd name="T2" fmla="*/ 41 w 8"/>
                  <a:gd name="T3" fmla="*/ 5 h 6"/>
                  <a:gd name="T4" fmla="*/ 41 w 8"/>
                  <a:gd name="T5" fmla="*/ 5 h 6"/>
                  <a:gd name="T6" fmla="*/ 41 w 8"/>
                  <a:gd name="T7" fmla="*/ 0 h 6"/>
                  <a:gd name="T8" fmla="*/ 41 w 8"/>
                  <a:gd name="T9" fmla="*/ 0 h 6"/>
                  <a:gd name="T10" fmla="*/ 41 w 8"/>
                  <a:gd name="T11" fmla="*/ 0 h 6"/>
                  <a:gd name="T12" fmla="*/ 41 w 8"/>
                  <a:gd name="T13" fmla="*/ 0 h 6"/>
                  <a:gd name="T14" fmla="*/ 41 w 8"/>
                  <a:gd name="T15" fmla="*/ 0 h 6"/>
                  <a:gd name="T16" fmla="*/ 41 w 8"/>
                  <a:gd name="T17" fmla="*/ 0 h 6"/>
                  <a:gd name="T18" fmla="*/ 41 w 8"/>
                  <a:gd name="T19" fmla="*/ 0 h 6"/>
                  <a:gd name="T20" fmla="*/ 36 w 8"/>
                  <a:gd name="T21" fmla="*/ 0 h 6"/>
                  <a:gd name="T22" fmla="*/ 36 w 8"/>
                  <a:gd name="T23" fmla="*/ 0 h 6"/>
                  <a:gd name="T24" fmla="*/ 31 w 8"/>
                  <a:gd name="T25" fmla="*/ 0 h 6"/>
                  <a:gd name="T26" fmla="*/ 26 w 8"/>
                  <a:gd name="T27" fmla="*/ 5 h 6"/>
                  <a:gd name="T28" fmla="*/ 26 w 8"/>
                  <a:gd name="T29" fmla="*/ 10 h 6"/>
                  <a:gd name="T30" fmla="*/ 26 w 8"/>
                  <a:gd name="T31" fmla="*/ 10 h 6"/>
                  <a:gd name="T32" fmla="*/ 21 w 8"/>
                  <a:gd name="T33" fmla="*/ 10 h 6"/>
                  <a:gd name="T34" fmla="*/ 21 w 8"/>
                  <a:gd name="T35" fmla="*/ 10 h 6"/>
                  <a:gd name="T36" fmla="*/ 21 w 8"/>
                  <a:gd name="T37" fmla="*/ 10 h 6"/>
                  <a:gd name="T38" fmla="*/ 21 w 8"/>
                  <a:gd name="T39" fmla="*/ 15 h 6"/>
                  <a:gd name="T40" fmla="*/ 21 w 8"/>
                  <a:gd name="T41" fmla="*/ 15 h 6"/>
                  <a:gd name="T42" fmla="*/ 21 w 8"/>
                  <a:gd name="T43" fmla="*/ 15 h 6"/>
                  <a:gd name="T44" fmla="*/ 21 w 8"/>
                  <a:gd name="T45" fmla="*/ 15 h 6"/>
                  <a:gd name="T46" fmla="*/ 10 w 8"/>
                  <a:gd name="T47" fmla="*/ 19 h 6"/>
                  <a:gd name="T48" fmla="*/ 10 w 8"/>
                  <a:gd name="T49" fmla="*/ 19 h 6"/>
                  <a:gd name="T50" fmla="*/ 10 w 8"/>
                  <a:gd name="T51" fmla="*/ 19 h 6"/>
                  <a:gd name="T52" fmla="*/ 10 w 8"/>
                  <a:gd name="T53" fmla="*/ 19 h 6"/>
                  <a:gd name="T54" fmla="*/ 5 w 8"/>
                  <a:gd name="T55" fmla="*/ 19 h 6"/>
                  <a:gd name="T56" fmla="*/ 5 w 8"/>
                  <a:gd name="T57" fmla="*/ 24 h 6"/>
                  <a:gd name="T58" fmla="*/ 5 w 8"/>
                  <a:gd name="T59" fmla="*/ 24 h 6"/>
                  <a:gd name="T60" fmla="*/ 0 w 8"/>
                  <a:gd name="T61" fmla="*/ 24 h 6"/>
                  <a:gd name="T62" fmla="*/ 0 w 8"/>
                  <a:gd name="T63" fmla="*/ 24 h 6"/>
                  <a:gd name="T64" fmla="*/ 0 w 8"/>
                  <a:gd name="T65" fmla="*/ 24 h 6"/>
                  <a:gd name="T66" fmla="*/ 5 w 8"/>
                  <a:gd name="T67" fmla="*/ 29 h 6"/>
                  <a:gd name="T68" fmla="*/ 5 w 8"/>
                  <a:gd name="T69" fmla="*/ 29 h 6"/>
                  <a:gd name="T70" fmla="*/ 5 w 8"/>
                  <a:gd name="T71" fmla="*/ 29 h 6"/>
                  <a:gd name="T72" fmla="*/ 5 w 8"/>
                  <a:gd name="T73" fmla="*/ 29 h 6"/>
                  <a:gd name="T74" fmla="*/ 10 w 8"/>
                  <a:gd name="T75" fmla="*/ 24 h 6"/>
                  <a:gd name="T76" fmla="*/ 10 w 8"/>
                  <a:gd name="T77" fmla="*/ 24 h 6"/>
                  <a:gd name="T78" fmla="*/ 15 w 8"/>
                  <a:gd name="T79" fmla="*/ 24 h 6"/>
                  <a:gd name="T80" fmla="*/ 15 w 8"/>
                  <a:gd name="T81" fmla="*/ 19 h 6"/>
                  <a:gd name="T82" fmla="*/ 15 w 8"/>
                  <a:gd name="T83" fmla="*/ 19 h 6"/>
                  <a:gd name="T84" fmla="*/ 26 w 8"/>
                  <a:gd name="T85" fmla="*/ 19 h 6"/>
                  <a:gd name="T86" fmla="*/ 26 w 8"/>
                  <a:gd name="T87" fmla="*/ 15 h 6"/>
                  <a:gd name="T88" fmla="*/ 31 w 8"/>
                  <a:gd name="T89" fmla="*/ 15 h 6"/>
                  <a:gd name="T90" fmla="*/ 36 w 8"/>
                  <a:gd name="T91" fmla="*/ 15 h 6"/>
                  <a:gd name="T92" fmla="*/ 36 w 8"/>
                  <a:gd name="T93" fmla="*/ 10 h 6"/>
                  <a:gd name="T94" fmla="*/ 36 w 8"/>
                  <a:gd name="T95" fmla="*/ 10 h 6"/>
                  <a:gd name="T96" fmla="*/ 41 w 8"/>
                  <a:gd name="T97" fmla="*/ 10 h 6"/>
                  <a:gd name="T98" fmla="*/ 41 w 8"/>
                  <a:gd name="T99" fmla="*/ 10 h 6"/>
                  <a:gd name="T100" fmla="*/ 41 w 8"/>
                  <a:gd name="T101" fmla="*/ 10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0 w 1"/>
                  <a:gd name="T5" fmla="*/ 5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5 h 1"/>
                  <a:gd name="T18" fmla="*/ 0 w 1"/>
                  <a:gd name="T19" fmla="*/ 5 h 1"/>
                  <a:gd name="T20" fmla="*/ 0 w 1"/>
                  <a:gd name="T21" fmla="*/ 5 h 1"/>
                  <a:gd name="T22" fmla="*/ 0 w 1"/>
                  <a:gd name="T23" fmla="*/ 5 h 1"/>
                  <a:gd name="T24" fmla="*/ 0 w 1"/>
                  <a:gd name="T25" fmla="*/ 5 h 1"/>
                  <a:gd name="T26" fmla="*/ 4 w 1"/>
                  <a:gd name="T27" fmla="*/ 5 h 1"/>
                  <a:gd name="T28" fmla="*/ 4 w 1"/>
                  <a:gd name="T29" fmla="*/ 0 h 1"/>
                  <a:gd name="T30" fmla="*/ 4 w 1"/>
                  <a:gd name="T31" fmla="*/ 0 h 1"/>
                  <a:gd name="T32" fmla="*/ 4 w 1"/>
                  <a:gd name="T33" fmla="*/ 0 h 1"/>
                  <a:gd name="T34" fmla="*/ 4 w 1"/>
                  <a:gd name="T35" fmla="*/ 0 h 1"/>
                  <a:gd name="T36" fmla="*/ 4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836" y="3382"/>
                <a:ext cx="14" cy="14"/>
              </a:xfrm>
              <a:custGeom>
                <a:avLst/>
                <a:gdLst>
                  <a:gd name="T0" fmla="*/ 9 w 3"/>
                  <a:gd name="T1" fmla="*/ 5 h 3"/>
                  <a:gd name="T2" fmla="*/ 14 w 3"/>
                  <a:gd name="T3" fmla="*/ 5 h 3"/>
                  <a:gd name="T4" fmla="*/ 9 w 3"/>
                  <a:gd name="T5" fmla="*/ 5 h 3"/>
                  <a:gd name="T6" fmla="*/ 14 w 3"/>
                  <a:gd name="T7" fmla="*/ 9 h 3"/>
                  <a:gd name="T8" fmla="*/ 9 w 3"/>
                  <a:gd name="T9" fmla="*/ 9 h 3"/>
                  <a:gd name="T10" fmla="*/ 5 w 3"/>
                  <a:gd name="T11" fmla="*/ 14 h 3"/>
                  <a:gd name="T12" fmla="*/ 0 w 3"/>
                  <a:gd name="T13" fmla="*/ 14 h 3"/>
                  <a:gd name="T14" fmla="*/ 5 w 3"/>
                  <a:gd name="T15" fmla="*/ 5 h 3"/>
                  <a:gd name="T16" fmla="*/ 9 w 3"/>
                  <a:gd name="T17" fmla="*/ 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840" y="3384"/>
                <a:ext cx="15" cy="9"/>
              </a:xfrm>
              <a:custGeom>
                <a:avLst/>
                <a:gdLst>
                  <a:gd name="T0" fmla="*/ 10 w 3"/>
                  <a:gd name="T1" fmla="*/ 0 h 2"/>
                  <a:gd name="T2" fmla="*/ 10 w 3"/>
                  <a:gd name="T3" fmla="*/ 0 h 2"/>
                  <a:gd name="T4" fmla="*/ 10 w 3"/>
                  <a:gd name="T5" fmla="*/ 0 h 2"/>
                  <a:gd name="T6" fmla="*/ 10 w 3"/>
                  <a:gd name="T7" fmla="*/ 0 h 2"/>
                  <a:gd name="T8" fmla="*/ 15 w 3"/>
                  <a:gd name="T9" fmla="*/ 0 h 2"/>
                  <a:gd name="T10" fmla="*/ 15 w 3"/>
                  <a:gd name="T11" fmla="*/ 0 h 2"/>
                  <a:gd name="T12" fmla="*/ 15 w 3"/>
                  <a:gd name="T13" fmla="*/ 0 h 2"/>
                  <a:gd name="T14" fmla="*/ 15 w 3"/>
                  <a:gd name="T15" fmla="*/ 0 h 2"/>
                  <a:gd name="T16" fmla="*/ 15 w 3"/>
                  <a:gd name="T17" fmla="*/ 0 h 2"/>
                  <a:gd name="T18" fmla="*/ 15 w 3"/>
                  <a:gd name="T19" fmla="*/ 0 h 2"/>
                  <a:gd name="T20" fmla="*/ 15 w 3"/>
                  <a:gd name="T21" fmla="*/ 0 h 2"/>
                  <a:gd name="T22" fmla="*/ 10 w 3"/>
                  <a:gd name="T23" fmla="*/ 0 h 2"/>
                  <a:gd name="T24" fmla="*/ 10 w 3"/>
                  <a:gd name="T25" fmla="*/ 5 h 2"/>
                  <a:gd name="T26" fmla="*/ 15 w 3"/>
                  <a:gd name="T27" fmla="*/ 5 h 2"/>
                  <a:gd name="T28" fmla="*/ 15 w 3"/>
                  <a:gd name="T29" fmla="*/ 5 h 2"/>
                  <a:gd name="T30" fmla="*/ 15 w 3"/>
                  <a:gd name="T31" fmla="*/ 5 h 2"/>
                  <a:gd name="T32" fmla="*/ 10 w 3"/>
                  <a:gd name="T33" fmla="*/ 5 h 2"/>
                  <a:gd name="T34" fmla="*/ 10 w 3"/>
                  <a:gd name="T35" fmla="*/ 5 h 2"/>
                  <a:gd name="T36" fmla="*/ 10 w 3"/>
                  <a:gd name="T37" fmla="*/ 5 h 2"/>
                  <a:gd name="T38" fmla="*/ 10 w 3"/>
                  <a:gd name="T39" fmla="*/ 5 h 2"/>
                  <a:gd name="T40" fmla="*/ 10 w 3"/>
                  <a:gd name="T41" fmla="*/ 5 h 2"/>
                  <a:gd name="T42" fmla="*/ 5 w 3"/>
                  <a:gd name="T43" fmla="*/ 9 h 2"/>
                  <a:gd name="T44" fmla="*/ 5 w 3"/>
                  <a:gd name="T45" fmla="*/ 9 h 2"/>
                  <a:gd name="T46" fmla="*/ 5 w 3"/>
                  <a:gd name="T47" fmla="*/ 9 h 2"/>
                  <a:gd name="T48" fmla="*/ 0 w 3"/>
                  <a:gd name="T49" fmla="*/ 9 h 2"/>
                  <a:gd name="T50" fmla="*/ 0 w 3"/>
                  <a:gd name="T51" fmla="*/ 9 h 2"/>
                  <a:gd name="T52" fmla="*/ 0 w 3"/>
                  <a:gd name="T53" fmla="*/ 5 h 2"/>
                  <a:gd name="T54" fmla="*/ 5 w 3"/>
                  <a:gd name="T55" fmla="*/ 5 h 2"/>
                  <a:gd name="T56" fmla="*/ 5 w 3"/>
                  <a:gd name="T57" fmla="*/ 5 h 2"/>
                  <a:gd name="T58" fmla="*/ 5 w 3"/>
                  <a:gd name="T59" fmla="*/ 5 h 2"/>
                  <a:gd name="T60" fmla="*/ 5 w 3"/>
                  <a:gd name="T61" fmla="*/ 0 h 2"/>
                  <a:gd name="T62" fmla="*/ 10 w 3"/>
                  <a:gd name="T63" fmla="*/ 0 h 2"/>
                  <a:gd name="T64" fmla="*/ 10 w 3"/>
                  <a:gd name="T65" fmla="*/ 0 h 2"/>
                  <a:gd name="T66" fmla="*/ 10 w 3"/>
                  <a:gd name="T67" fmla="*/ 0 h 2"/>
                  <a:gd name="T68" fmla="*/ 10 w 3"/>
                  <a:gd name="T69" fmla="*/ 0 h 2"/>
                  <a:gd name="T70" fmla="*/ 10 w 3"/>
                  <a:gd name="T71" fmla="*/ 0 h 2"/>
                  <a:gd name="T72" fmla="*/ 10 w 3"/>
                  <a:gd name="T73" fmla="*/ 0 h 2"/>
                  <a:gd name="T74" fmla="*/ 10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796" y="3390"/>
                <a:ext cx="20" cy="10"/>
              </a:xfrm>
              <a:custGeom>
                <a:avLst/>
                <a:gdLst>
                  <a:gd name="T0" fmla="*/ 15 w 4"/>
                  <a:gd name="T1" fmla="*/ 5 h 2"/>
                  <a:gd name="T2" fmla="*/ 15 w 4"/>
                  <a:gd name="T3" fmla="*/ 0 h 2"/>
                  <a:gd name="T4" fmla="*/ 20 w 4"/>
                  <a:gd name="T5" fmla="*/ 0 h 2"/>
                  <a:gd name="T6" fmla="*/ 20 w 4"/>
                  <a:gd name="T7" fmla="*/ 5 h 2"/>
                  <a:gd name="T8" fmla="*/ 5 w 4"/>
                  <a:gd name="T9" fmla="*/ 10 h 2"/>
                  <a:gd name="T10" fmla="*/ 15 w 4"/>
                  <a:gd name="T11" fmla="*/ 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802" y="3390"/>
                <a:ext cx="14" cy="10"/>
              </a:xfrm>
              <a:custGeom>
                <a:avLst/>
                <a:gdLst>
                  <a:gd name="T0" fmla="*/ 9 w 3"/>
                  <a:gd name="T1" fmla="*/ 5 h 2"/>
                  <a:gd name="T2" fmla="*/ 9 w 3"/>
                  <a:gd name="T3" fmla="*/ 5 h 2"/>
                  <a:gd name="T4" fmla="*/ 9 w 3"/>
                  <a:gd name="T5" fmla="*/ 0 h 2"/>
                  <a:gd name="T6" fmla="*/ 9 w 3"/>
                  <a:gd name="T7" fmla="*/ 0 h 2"/>
                  <a:gd name="T8" fmla="*/ 9 w 3"/>
                  <a:gd name="T9" fmla="*/ 0 h 2"/>
                  <a:gd name="T10" fmla="*/ 9 w 3"/>
                  <a:gd name="T11" fmla="*/ 0 h 2"/>
                  <a:gd name="T12" fmla="*/ 9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5 h 2"/>
                  <a:gd name="T22" fmla="*/ 14 w 3"/>
                  <a:gd name="T23" fmla="*/ 5 h 2"/>
                  <a:gd name="T24" fmla="*/ 14 w 3"/>
                  <a:gd name="T25" fmla="*/ 5 h 2"/>
                  <a:gd name="T26" fmla="*/ 14 w 3"/>
                  <a:gd name="T27" fmla="*/ 5 h 2"/>
                  <a:gd name="T28" fmla="*/ 9 w 3"/>
                  <a:gd name="T29" fmla="*/ 10 h 2"/>
                  <a:gd name="T30" fmla="*/ 5 w 3"/>
                  <a:gd name="T31" fmla="*/ 10 h 2"/>
                  <a:gd name="T32" fmla="*/ 0 w 3"/>
                  <a:gd name="T33" fmla="*/ 10 h 2"/>
                  <a:gd name="T34" fmla="*/ 0 w 3"/>
                  <a:gd name="T35" fmla="*/ 10 h 2"/>
                  <a:gd name="T36" fmla="*/ 0 w 3"/>
                  <a:gd name="T37" fmla="*/ 10 h 2"/>
                  <a:gd name="T38" fmla="*/ 0 w 3"/>
                  <a:gd name="T39" fmla="*/ 10 h 2"/>
                  <a:gd name="T40" fmla="*/ 0 w 3"/>
                  <a:gd name="T41" fmla="*/ 10 h 2"/>
                  <a:gd name="T42" fmla="*/ 0 w 3"/>
                  <a:gd name="T43" fmla="*/ 10 h 2"/>
                  <a:gd name="T44" fmla="*/ 5 w 3"/>
                  <a:gd name="T45" fmla="*/ 10 h 2"/>
                  <a:gd name="T46" fmla="*/ 9 w 3"/>
                  <a:gd name="T47" fmla="*/ 5 h 2"/>
                  <a:gd name="T48" fmla="*/ 9 w 3"/>
                  <a:gd name="T49" fmla="*/ 5 h 2"/>
                  <a:gd name="T50" fmla="*/ 9 w 3"/>
                  <a:gd name="T51" fmla="*/ 5 h 2"/>
                  <a:gd name="T52" fmla="*/ 9 w 3"/>
                  <a:gd name="T53" fmla="*/ 5 h 2"/>
                  <a:gd name="T54" fmla="*/ 9 w 3"/>
                  <a:gd name="T55" fmla="*/ 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0 w 2"/>
                  <a:gd name="T3" fmla="*/ 0 h 3"/>
                  <a:gd name="T4" fmla="*/ 0 w 2"/>
                  <a:gd name="T5" fmla="*/ 0 h 3"/>
                  <a:gd name="T6" fmla="*/ 5 w 2"/>
                  <a:gd name="T7" fmla="*/ 10 h 3"/>
                  <a:gd name="T8" fmla="*/ 0 w 2"/>
                  <a:gd name="T9" fmla="*/ 10 h 3"/>
                  <a:gd name="T10" fmla="*/ 0 w 2"/>
                  <a:gd name="T11" fmla="*/ 10 h 3"/>
                  <a:gd name="T12" fmla="*/ 0 w 2"/>
                  <a:gd name="T13" fmla="*/ 15 h 3"/>
                  <a:gd name="T14" fmla="*/ 5 w 2"/>
                  <a:gd name="T15" fmla="*/ 15 h 3"/>
                  <a:gd name="T16" fmla="*/ 5 w 2"/>
                  <a:gd name="T17" fmla="*/ 15 h 3"/>
                  <a:gd name="T18" fmla="*/ 10 w 2"/>
                  <a:gd name="T19" fmla="*/ 15 h 3"/>
                  <a:gd name="T20" fmla="*/ 10 w 2"/>
                  <a:gd name="T21" fmla="*/ 5 h 3"/>
                  <a:gd name="T22" fmla="*/ 10 w 2"/>
                  <a:gd name="T23" fmla="*/ 0 h 3"/>
                  <a:gd name="T24" fmla="*/ 5 w 2"/>
                  <a:gd name="T25" fmla="*/ 0 h 3"/>
                  <a:gd name="T26" fmla="*/ 5 w 2"/>
                  <a:gd name="T27" fmla="*/ 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5 w 2"/>
                  <a:gd name="T3" fmla="*/ 0 h 3"/>
                  <a:gd name="T4" fmla="*/ 5 w 2"/>
                  <a:gd name="T5" fmla="*/ 0 h 3"/>
                  <a:gd name="T6" fmla="*/ 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5 h 3"/>
                  <a:gd name="T14" fmla="*/ 5 w 2"/>
                  <a:gd name="T15" fmla="*/ 5 h 3"/>
                  <a:gd name="T16" fmla="*/ 5 w 2"/>
                  <a:gd name="T17" fmla="*/ 5 h 3"/>
                  <a:gd name="T18" fmla="*/ 5 w 2"/>
                  <a:gd name="T19" fmla="*/ 10 h 3"/>
                  <a:gd name="T20" fmla="*/ 0 w 2"/>
                  <a:gd name="T21" fmla="*/ 10 h 3"/>
                  <a:gd name="T22" fmla="*/ 0 w 2"/>
                  <a:gd name="T23" fmla="*/ 10 h 3"/>
                  <a:gd name="T24" fmla="*/ 0 w 2"/>
                  <a:gd name="T25" fmla="*/ 10 h 3"/>
                  <a:gd name="T26" fmla="*/ 0 w 2"/>
                  <a:gd name="T27" fmla="*/ 10 h 3"/>
                  <a:gd name="T28" fmla="*/ 0 w 2"/>
                  <a:gd name="T29" fmla="*/ 10 h 3"/>
                  <a:gd name="T30" fmla="*/ 0 w 2"/>
                  <a:gd name="T31" fmla="*/ 10 h 3"/>
                  <a:gd name="T32" fmla="*/ 0 w 2"/>
                  <a:gd name="T33" fmla="*/ 15 h 3"/>
                  <a:gd name="T34" fmla="*/ 5 w 2"/>
                  <a:gd name="T35" fmla="*/ 15 h 3"/>
                  <a:gd name="T36" fmla="*/ 5 w 2"/>
                  <a:gd name="T37" fmla="*/ 15 h 3"/>
                  <a:gd name="T38" fmla="*/ 5 w 2"/>
                  <a:gd name="T39" fmla="*/ 15 h 3"/>
                  <a:gd name="T40" fmla="*/ 5 w 2"/>
                  <a:gd name="T41" fmla="*/ 15 h 3"/>
                  <a:gd name="T42" fmla="*/ 5 w 2"/>
                  <a:gd name="T43" fmla="*/ 15 h 3"/>
                  <a:gd name="T44" fmla="*/ 10 w 2"/>
                  <a:gd name="T45" fmla="*/ 15 h 3"/>
                  <a:gd name="T46" fmla="*/ 10 w 2"/>
                  <a:gd name="T47" fmla="*/ 10 h 3"/>
                  <a:gd name="T48" fmla="*/ 10 w 2"/>
                  <a:gd name="T49" fmla="*/ 5 h 3"/>
                  <a:gd name="T50" fmla="*/ 10 w 2"/>
                  <a:gd name="T51" fmla="*/ 5 h 3"/>
                  <a:gd name="T52" fmla="*/ 10 w 2"/>
                  <a:gd name="T53" fmla="*/ 5 h 3"/>
                  <a:gd name="T54" fmla="*/ 10 w 2"/>
                  <a:gd name="T55" fmla="*/ 0 h 3"/>
                  <a:gd name="T56" fmla="*/ 10 w 2"/>
                  <a:gd name="T57" fmla="*/ 0 h 3"/>
                  <a:gd name="T58" fmla="*/ 10 w 2"/>
                  <a:gd name="T59" fmla="*/ 0 h 3"/>
                  <a:gd name="T60" fmla="*/ 5 w 2"/>
                  <a:gd name="T61" fmla="*/ 0 h 3"/>
                  <a:gd name="T62" fmla="*/ 5 w 2"/>
                  <a:gd name="T63" fmla="*/ 0 h 3"/>
                  <a:gd name="T64" fmla="*/ 5 w 2"/>
                  <a:gd name="T65" fmla="*/ 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756" y="3393"/>
                <a:ext cx="16" cy="15"/>
              </a:xfrm>
              <a:custGeom>
                <a:avLst/>
                <a:gdLst>
                  <a:gd name="T0" fmla="*/ 16 w 3"/>
                  <a:gd name="T1" fmla="*/ 15 h 3"/>
                  <a:gd name="T2" fmla="*/ 16 w 3"/>
                  <a:gd name="T3" fmla="*/ 15 h 3"/>
                  <a:gd name="T4" fmla="*/ 16 w 3"/>
                  <a:gd name="T5" fmla="*/ 15 h 3"/>
                  <a:gd name="T6" fmla="*/ 16 w 3"/>
                  <a:gd name="T7" fmla="*/ 15 h 3"/>
                  <a:gd name="T8" fmla="*/ 16 w 3"/>
                  <a:gd name="T9" fmla="*/ 15 h 3"/>
                  <a:gd name="T10" fmla="*/ 16 w 3"/>
                  <a:gd name="T11" fmla="*/ 15 h 3"/>
                  <a:gd name="T12" fmla="*/ 11 w 3"/>
                  <a:gd name="T13" fmla="*/ 10 h 3"/>
                  <a:gd name="T14" fmla="*/ 5 w 3"/>
                  <a:gd name="T15" fmla="*/ 5 h 3"/>
                  <a:gd name="T16" fmla="*/ 5 w 3"/>
                  <a:gd name="T17" fmla="*/ 5 h 3"/>
                  <a:gd name="T18" fmla="*/ 5 w 3"/>
                  <a:gd name="T19" fmla="*/ 5 h 3"/>
                  <a:gd name="T20" fmla="*/ 5 w 3"/>
                  <a:gd name="T21" fmla="*/ 5 h 3"/>
                  <a:gd name="T22" fmla="*/ 5 w 3"/>
                  <a:gd name="T23" fmla="*/ 5 h 3"/>
                  <a:gd name="T24" fmla="*/ 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5 h 3"/>
                  <a:gd name="T42" fmla="*/ 0 w 3"/>
                  <a:gd name="T43" fmla="*/ 5 h 3"/>
                  <a:gd name="T44" fmla="*/ 0 w 3"/>
                  <a:gd name="T45" fmla="*/ 5 h 3"/>
                  <a:gd name="T46" fmla="*/ 0 w 3"/>
                  <a:gd name="T47" fmla="*/ 5 h 3"/>
                  <a:gd name="T48" fmla="*/ 5 w 3"/>
                  <a:gd name="T49" fmla="*/ 5 h 3"/>
                  <a:gd name="T50" fmla="*/ 5 w 3"/>
                  <a:gd name="T51" fmla="*/ 10 h 3"/>
                  <a:gd name="T52" fmla="*/ 5 w 3"/>
                  <a:gd name="T53" fmla="*/ 10 h 3"/>
                  <a:gd name="T54" fmla="*/ 11 w 3"/>
                  <a:gd name="T55" fmla="*/ 15 h 3"/>
                  <a:gd name="T56" fmla="*/ 11 w 3"/>
                  <a:gd name="T57" fmla="*/ 15 h 3"/>
                  <a:gd name="T58" fmla="*/ 16 w 3"/>
                  <a:gd name="T59" fmla="*/ 15 h 3"/>
                  <a:gd name="T60" fmla="*/ 16 w 3"/>
                  <a:gd name="T61" fmla="*/ 15 h 3"/>
                  <a:gd name="T62" fmla="*/ 16 w 3"/>
                  <a:gd name="T63" fmla="*/ 15 h 3"/>
                  <a:gd name="T64" fmla="*/ 16 w 3"/>
                  <a:gd name="T65" fmla="*/ 15 h 3"/>
                  <a:gd name="T66" fmla="*/ 16 w 3"/>
                  <a:gd name="T67" fmla="*/ 1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728" y="3383"/>
                <a:ext cx="20" cy="10"/>
              </a:xfrm>
              <a:custGeom>
                <a:avLst/>
                <a:gdLst>
                  <a:gd name="T0" fmla="*/ 0 w 4"/>
                  <a:gd name="T1" fmla="*/ 5 h 2"/>
                  <a:gd name="T2" fmla="*/ 0 w 4"/>
                  <a:gd name="T3" fmla="*/ 5 h 2"/>
                  <a:gd name="T4" fmla="*/ 5 w 4"/>
                  <a:gd name="T5" fmla="*/ 0 h 2"/>
                  <a:gd name="T6" fmla="*/ 5 w 4"/>
                  <a:gd name="T7" fmla="*/ 0 h 2"/>
                  <a:gd name="T8" fmla="*/ 10 w 4"/>
                  <a:gd name="T9" fmla="*/ 0 h 2"/>
                  <a:gd name="T10" fmla="*/ 15 w 4"/>
                  <a:gd name="T11" fmla="*/ 0 h 2"/>
                  <a:gd name="T12" fmla="*/ 15 w 4"/>
                  <a:gd name="T13" fmla="*/ 0 h 2"/>
                  <a:gd name="T14" fmla="*/ 15 w 4"/>
                  <a:gd name="T15" fmla="*/ 0 h 2"/>
                  <a:gd name="T16" fmla="*/ 15 w 4"/>
                  <a:gd name="T17" fmla="*/ 5 h 2"/>
                  <a:gd name="T18" fmla="*/ 20 w 4"/>
                  <a:gd name="T19" fmla="*/ 5 h 2"/>
                  <a:gd name="T20" fmla="*/ 20 w 4"/>
                  <a:gd name="T21" fmla="*/ 5 h 2"/>
                  <a:gd name="T22" fmla="*/ 20 w 4"/>
                  <a:gd name="T23" fmla="*/ 5 h 2"/>
                  <a:gd name="T24" fmla="*/ 20 w 4"/>
                  <a:gd name="T25" fmla="*/ 5 h 2"/>
                  <a:gd name="T26" fmla="*/ 20 w 4"/>
                  <a:gd name="T27" fmla="*/ 5 h 2"/>
                  <a:gd name="T28" fmla="*/ 20 w 4"/>
                  <a:gd name="T29" fmla="*/ 5 h 2"/>
                  <a:gd name="T30" fmla="*/ 20 w 4"/>
                  <a:gd name="T31" fmla="*/ 5 h 2"/>
                  <a:gd name="T32" fmla="*/ 20 w 4"/>
                  <a:gd name="T33" fmla="*/ 10 h 2"/>
                  <a:gd name="T34" fmla="*/ 20 w 4"/>
                  <a:gd name="T35" fmla="*/ 10 h 2"/>
                  <a:gd name="T36" fmla="*/ 20 w 4"/>
                  <a:gd name="T37" fmla="*/ 10 h 2"/>
                  <a:gd name="T38" fmla="*/ 20 w 4"/>
                  <a:gd name="T39" fmla="*/ 10 h 2"/>
                  <a:gd name="T40" fmla="*/ 15 w 4"/>
                  <a:gd name="T41" fmla="*/ 5 h 2"/>
                  <a:gd name="T42" fmla="*/ 15 w 4"/>
                  <a:gd name="T43" fmla="*/ 5 h 2"/>
                  <a:gd name="T44" fmla="*/ 15 w 4"/>
                  <a:gd name="T45" fmla="*/ 10 h 2"/>
                  <a:gd name="T46" fmla="*/ 15 w 4"/>
                  <a:gd name="T47" fmla="*/ 10 h 2"/>
                  <a:gd name="T48" fmla="*/ 15 w 4"/>
                  <a:gd name="T49" fmla="*/ 10 h 2"/>
                  <a:gd name="T50" fmla="*/ 10 w 4"/>
                  <a:gd name="T51" fmla="*/ 10 h 2"/>
                  <a:gd name="T52" fmla="*/ 10 w 4"/>
                  <a:gd name="T53" fmla="*/ 10 h 2"/>
                  <a:gd name="T54" fmla="*/ 10 w 4"/>
                  <a:gd name="T55" fmla="*/ 10 h 2"/>
                  <a:gd name="T56" fmla="*/ 10 w 4"/>
                  <a:gd name="T57" fmla="*/ 10 h 2"/>
                  <a:gd name="T58" fmla="*/ 10 w 4"/>
                  <a:gd name="T59" fmla="*/ 10 h 2"/>
                  <a:gd name="T60" fmla="*/ 10 w 4"/>
                  <a:gd name="T61" fmla="*/ 10 h 2"/>
                  <a:gd name="T62" fmla="*/ 10 w 4"/>
                  <a:gd name="T63" fmla="*/ 10 h 2"/>
                  <a:gd name="T64" fmla="*/ 5 w 4"/>
                  <a:gd name="T65" fmla="*/ 10 h 2"/>
                  <a:gd name="T66" fmla="*/ 5 w 4"/>
                  <a:gd name="T67" fmla="*/ 10 h 2"/>
                  <a:gd name="T68" fmla="*/ 5 w 4"/>
                  <a:gd name="T69" fmla="*/ 5 h 2"/>
                  <a:gd name="T70" fmla="*/ 5 w 4"/>
                  <a:gd name="T71" fmla="*/ 5 h 2"/>
                  <a:gd name="T72" fmla="*/ 5 w 4"/>
                  <a:gd name="T73" fmla="*/ 5 h 2"/>
                  <a:gd name="T74" fmla="*/ 5 w 4"/>
                  <a:gd name="T75" fmla="*/ 5 h 2"/>
                  <a:gd name="T76" fmla="*/ 5 w 4"/>
                  <a:gd name="T77" fmla="*/ 5 h 2"/>
                  <a:gd name="T78" fmla="*/ 5 w 4"/>
                  <a:gd name="T79" fmla="*/ 5 h 2"/>
                  <a:gd name="T80" fmla="*/ 5 w 4"/>
                  <a:gd name="T81" fmla="*/ 5 h 2"/>
                  <a:gd name="T82" fmla="*/ 5 w 4"/>
                  <a:gd name="T83" fmla="*/ 5 h 2"/>
                  <a:gd name="T84" fmla="*/ 5 w 4"/>
                  <a:gd name="T85" fmla="*/ 5 h 2"/>
                  <a:gd name="T86" fmla="*/ 5 w 4"/>
                  <a:gd name="T87" fmla="*/ 5 h 2"/>
                  <a:gd name="T88" fmla="*/ 5 w 4"/>
                  <a:gd name="T89" fmla="*/ 5 h 2"/>
                  <a:gd name="T90" fmla="*/ 5 w 4"/>
                  <a:gd name="T91" fmla="*/ 5 h 2"/>
                  <a:gd name="T92" fmla="*/ 5 w 4"/>
                  <a:gd name="T93" fmla="*/ 5 h 2"/>
                  <a:gd name="T94" fmla="*/ 0 w 4"/>
                  <a:gd name="T95" fmla="*/ 5 h 2"/>
                  <a:gd name="T96" fmla="*/ 0 w 4"/>
                  <a:gd name="T97" fmla="*/ 5 h 2"/>
                  <a:gd name="T98" fmla="*/ 0 w 4"/>
                  <a:gd name="T99" fmla="*/ 5 h 2"/>
                  <a:gd name="T100" fmla="*/ 0 w 4"/>
                  <a:gd name="T101" fmla="*/ 5 h 2"/>
                  <a:gd name="T102" fmla="*/ 0 w 4"/>
                  <a:gd name="T103" fmla="*/ 5 h 2"/>
                  <a:gd name="T104" fmla="*/ 0 w 4"/>
                  <a:gd name="T105" fmla="*/ 5 h 2"/>
                  <a:gd name="T106" fmla="*/ 0 w 4"/>
                  <a:gd name="T107" fmla="*/ 5 h 2"/>
                  <a:gd name="T108" fmla="*/ 0 w 4"/>
                  <a:gd name="T109" fmla="*/ 5 h 2"/>
                  <a:gd name="T110" fmla="*/ 0 w 4"/>
                  <a:gd name="T111" fmla="*/ 5 h 2"/>
                  <a:gd name="T112" fmla="*/ 0 w 4"/>
                  <a:gd name="T113" fmla="*/ 5 h 2"/>
                  <a:gd name="T114" fmla="*/ 0 w 4"/>
                  <a:gd name="T115" fmla="*/ 5 h 2"/>
                  <a:gd name="T116" fmla="*/ 0 w 4"/>
                  <a:gd name="T117" fmla="*/ 5 h 2"/>
                  <a:gd name="T118" fmla="*/ 0 w 4"/>
                  <a:gd name="T119" fmla="*/ 5 h 2"/>
                  <a:gd name="T120" fmla="*/ 0 w 4"/>
                  <a:gd name="T121" fmla="*/ 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2824933" y="4853552"/>
              <a:ext cx="1233379" cy="747095"/>
              <a:chOff x="1991" y="3321"/>
              <a:chExt cx="361" cy="231"/>
            </a:xfrm>
            <a:solidFill>
              <a:schemeClr val="bg1"/>
            </a:solidFill>
          </p:grpSpPr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34 h 19"/>
                  <a:gd name="T2" fmla="*/ 5 w 16"/>
                  <a:gd name="T3" fmla="*/ 64 h 19"/>
                  <a:gd name="T4" fmla="*/ 5 w 16"/>
                  <a:gd name="T5" fmla="*/ 78 h 19"/>
                  <a:gd name="T6" fmla="*/ 29 w 16"/>
                  <a:gd name="T7" fmla="*/ 93 h 19"/>
                  <a:gd name="T8" fmla="*/ 39 w 16"/>
                  <a:gd name="T9" fmla="*/ 78 h 19"/>
                  <a:gd name="T10" fmla="*/ 78 w 16"/>
                  <a:gd name="T11" fmla="*/ 54 h 19"/>
                  <a:gd name="T12" fmla="*/ 63 w 16"/>
                  <a:gd name="T13" fmla="*/ 24 h 19"/>
                  <a:gd name="T14" fmla="*/ 15 w 16"/>
                  <a:gd name="T15" fmla="*/ 0 h 19"/>
                  <a:gd name="T16" fmla="*/ 15 w 16"/>
                  <a:gd name="T17" fmla="*/ 24 h 19"/>
                  <a:gd name="T18" fmla="*/ 0 w 16"/>
                  <a:gd name="T19" fmla="*/ 34 h 19"/>
                  <a:gd name="T20" fmla="*/ 0 w 16"/>
                  <a:gd name="T21" fmla="*/ 34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15 w 9"/>
                  <a:gd name="T1" fmla="*/ 29 h 6"/>
                  <a:gd name="T2" fmla="*/ 39 w 9"/>
                  <a:gd name="T3" fmla="*/ 29 h 6"/>
                  <a:gd name="T4" fmla="*/ 44 w 9"/>
                  <a:gd name="T5" fmla="*/ 15 h 6"/>
                  <a:gd name="T6" fmla="*/ 24 w 9"/>
                  <a:gd name="T7" fmla="*/ 10 h 6"/>
                  <a:gd name="T8" fmla="*/ 15 w 9"/>
                  <a:gd name="T9" fmla="*/ 10 h 6"/>
                  <a:gd name="T10" fmla="*/ 10 w 9"/>
                  <a:gd name="T11" fmla="*/ 0 h 6"/>
                  <a:gd name="T12" fmla="*/ 0 w 9"/>
                  <a:gd name="T13" fmla="*/ 10 h 6"/>
                  <a:gd name="T14" fmla="*/ 10 w 9"/>
                  <a:gd name="T15" fmla="*/ 24 h 6"/>
                  <a:gd name="T16" fmla="*/ 15 w 9"/>
                  <a:gd name="T17" fmla="*/ 29 h 6"/>
                  <a:gd name="T18" fmla="*/ 15 w 9"/>
                  <a:gd name="T19" fmla="*/ 29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10 h 2"/>
                  <a:gd name="T2" fmla="*/ 20 w 4"/>
                  <a:gd name="T3" fmla="*/ 0 h 2"/>
                  <a:gd name="T4" fmla="*/ 20 w 4"/>
                  <a:gd name="T5" fmla="*/ 10 h 2"/>
                  <a:gd name="T6" fmla="*/ 0 w 4"/>
                  <a:gd name="T7" fmla="*/ 10 h 2"/>
                  <a:gd name="T8" fmla="*/ 0 w 4"/>
                  <a:gd name="T9" fmla="*/ 1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10 w 4"/>
                  <a:gd name="T1" fmla="*/ 0 h 3"/>
                  <a:gd name="T2" fmla="*/ 10 w 4"/>
                  <a:gd name="T3" fmla="*/ 0 h 3"/>
                  <a:gd name="T4" fmla="*/ 14 w 4"/>
                  <a:gd name="T5" fmla="*/ 0 h 3"/>
                  <a:gd name="T6" fmla="*/ 14 w 4"/>
                  <a:gd name="T7" fmla="*/ 0 h 3"/>
                  <a:gd name="T8" fmla="*/ 14 w 4"/>
                  <a:gd name="T9" fmla="*/ 0 h 3"/>
                  <a:gd name="T10" fmla="*/ 14 w 4"/>
                  <a:gd name="T11" fmla="*/ 5 h 3"/>
                  <a:gd name="T12" fmla="*/ 14 w 4"/>
                  <a:gd name="T13" fmla="*/ 5 h 3"/>
                  <a:gd name="T14" fmla="*/ 14 w 4"/>
                  <a:gd name="T15" fmla="*/ 5 h 3"/>
                  <a:gd name="T16" fmla="*/ 19 w 4"/>
                  <a:gd name="T17" fmla="*/ 5 h 3"/>
                  <a:gd name="T18" fmla="*/ 14 w 4"/>
                  <a:gd name="T19" fmla="*/ 9 h 3"/>
                  <a:gd name="T20" fmla="*/ 14 w 4"/>
                  <a:gd name="T21" fmla="*/ 9 h 3"/>
                  <a:gd name="T22" fmla="*/ 14 w 4"/>
                  <a:gd name="T23" fmla="*/ 9 h 3"/>
                  <a:gd name="T24" fmla="*/ 14 w 4"/>
                  <a:gd name="T25" fmla="*/ 14 h 3"/>
                  <a:gd name="T26" fmla="*/ 14 w 4"/>
                  <a:gd name="T27" fmla="*/ 14 h 3"/>
                  <a:gd name="T28" fmla="*/ 14 w 4"/>
                  <a:gd name="T29" fmla="*/ 14 h 3"/>
                  <a:gd name="T30" fmla="*/ 10 w 4"/>
                  <a:gd name="T31" fmla="*/ 14 h 3"/>
                  <a:gd name="T32" fmla="*/ 10 w 4"/>
                  <a:gd name="T33" fmla="*/ 14 h 3"/>
                  <a:gd name="T34" fmla="*/ 10 w 4"/>
                  <a:gd name="T35" fmla="*/ 14 h 3"/>
                  <a:gd name="T36" fmla="*/ 5 w 4"/>
                  <a:gd name="T37" fmla="*/ 14 h 3"/>
                  <a:gd name="T38" fmla="*/ 5 w 4"/>
                  <a:gd name="T39" fmla="*/ 14 h 3"/>
                  <a:gd name="T40" fmla="*/ 5 w 4"/>
                  <a:gd name="T41" fmla="*/ 14 h 3"/>
                  <a:gd name="T42" fmla="*/ 5 w 4"/>
                  <a:gd name="T43" fmla="*/ 9 h 3"/>
                  <a:gd name="T44" fmla="*/ 0 w 4"/>
                  <a:gd name="T45" fmla="*/ 9 h 3"/>
                  <a:gd name="T46" fmla="*/ 0 w 4"/>
                  <a:gd name="T47" fmla="*/ 9 h 3"/>
                  <a:gd name="T48" fmla="*/ 0 w 4"/>
                  <a:gd name="T49" fmla="*/ 5 h 3"/>
                  <a:gd name="T50" fmla="*/ 0 w 4"/>
                  <a:gd name="T51" fmla="*/ 5 h 3"/>
                  <a:gd name="T52" fmla="*/ 0 w 4"/>
                  <a:gd name="T53" fmla="*/ 5 h 3"/>
                  <a:gd name="T54" fmla="*/ 5 w 4"/>
                  <a:gd name="T55" fmla="*/ 5 h 3"/>
                  <a:gd name="T56" fmla="*/ 5 w 4"/>
                  <a:gd name="T57" fmla="*/ 0 h 3"/>
                  <a:gd name="T58" fmla="*/ 5 w 4"/>
                  <a:gd name="T59" fmla="*/ 0 h 3"/>
                  <a:gd name="T60" fmla="*/ 5 w 4"/>
                  <a:gd name="T61" fmla="*/ 0 h 3"/>
                  <a:gd name="T62" fmla="*/ 10 w 4"/>
                  <a:gd name="T63" fmla="*/ 0 h 3"/>
                  <a:gd name="T64" fmla="*/ 10 w 4"/>
                  <a:gd name="T65" fmla="*/ 0 h 3"/>
                  <a:gd name="T66" fmla="*/ 10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15 h 3"/>
                  <a:gd name="T2" fmla="*/ 34 w 8"/>
                  <a:gd name="T3" fmla="*/ 15 h 3"/>
                  <a:gd name="T4" fmla="*/ 39 w 8"/>
                  <a:gd name="T5" fmla="*/ 0 h 3"/>
                  <a:gd name="T6" fmla="*/ 10 w 8"/>
                  <a:gd name="T7" fmla="*/ 0 h 3"/>
                  <a:gd name="T8" fmla="*/ 0 w 8"/>
                  <a:gd name="T9" fmla="*/ 15 h 3"/>
                  <a:gd name="T10" fmla="*/ 0 w 8"/>
                  <a:gd name="T11" fmla="*/ 1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19 h 5"/>
                  <a:gd name="T2" fmla="*/ 14 w 8"/>
                  <a:gd name="T3" fmla="*/ 24 h 5"/>
                  <a:gd name="T4" fmla="*/ 28 w 8"/>
                  <a:gd name="T5" fmla="*/ 24 h 5"/>
                  <a:gd name="T6" fmla="*/ 38 w 8"/>
                  <a:gd name="T7" fmla="*/ 10 h 5"/>
                  <a:gd name="T8" fmla="*/ 24 w 8"/>
                  <a:gd name="T9" fmla="*/ 0 h 5"/>
                  <a:gd name="T10" fmla="*/ 5 w 8"/>
                  <a:gd name="T11" fmla="*/ 10 h 5"/>
                  <a:gd name="T12" fmla="*/ 0 w 8"/>
                  <a:gd name="T13" fmla="*/ 19 h 5"/>
                  <a:gd name="T14" fmla="*/ 0 w 8"/>
                  <a:gd name="T15" fmla="*/ 1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4 h 5"/>
                  <a:gd name="T2" fmla="*/ 20 w 4"/>
                  <a:gd name="T3" fmla="*/ 10 h 5"/>
                  <a:gd name="T4" fmla="*/ 20 w 4"/>
                  <a:gd name="T5" fmla="*/ 0 h 5"/>
                  <a:gd name="T6" fmla="*/ 0 w 4"/>
                  <a:gd name="T7" fmla="*/ 19 h 5"/>
                  <a:gd name="T8" fmla="*/ 0 w 4"/>
                  <a:gd name="T9" fmla="*/ 24 h 5"/>
                  <a:gd name="T10" fmla="*/ 0 w 4"/>
                  <a:gd name="T11" fmla="*/ 2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15 w 8"/>
                  <a:gd name="T1" fmla="*/ 34 h 7"/>
                  <a:gd name="T2" fmla="*/ 39 w 8"/>
                  <a:gd name="T3" fmla="*/ 34 h 7"/>
                  <a:gd name="T4" fmla="*/ 39 w 8"/>
                  <a:gd name="T5" fmla="*/ 19 h 7"/>
                  <a:gd name="T6" fmla="*/ 20 w 8"/>
                  <a:gd name="T7" fmla="*/ 0 h 7"/>
                  <a:gd name="T8" fmla="*/ 0 w 8"/>
                  <a:gd name="T9" fmla="*/ 10 h 7"/>
                  <a:gd name="T10" fmla="*/ 15 w 8"/>
                  <a:gd name="T11" fmla="*/ 34 h 7"/>
                  <a:gd name="T12" fmla="*/ 15 w 8"/>
                  <a:gd name="T13" fmla="*/ 3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7559084" y="2716631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7162800" y="2725738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7534682" y="385989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133826" y="3317290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7810907" y="3592931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1793875" y="2895015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766113" y="3032710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6266859" y="2716630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118757" y="4056063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7696789" y="3524083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7011397" y="285432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383745" y="263842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688137" y="2963863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750582" y="5138131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7977595" y="224472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8284572" y="2489201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1834966" y="3217863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064973" y="3614153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7045471" y="246062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6177370" y="2322931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3292979" y="2895015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7879759" y="345523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8401457" y="2234031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510212" y="4734510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8193495" y="2676943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8269287" y="2794585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8401457" y="257893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084422" y="2933115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153275" y="4182478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8569325" y="2175878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5321707" y="4527968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274672" y="3217862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6245225" y="3080167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3292979" y="500043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7516812" y="4665663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1793875" y="2785478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1902594" y="285432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543637" y="4558131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4251732" y="3149015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2271531" y="1395831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2202678" y="3641726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5886857" y="3317290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5621337" y="3229393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907766" y="2472838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8087722" y="2991853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846297" y="3336340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7977595" y="3032710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1971446" y="3514140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7604349" y="3198645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5951945" y="4559301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8525282" y="5000436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8087722" y="3129548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6748870" y="3602873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8638177" y="5101625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015884" y="3215883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5174513" y="2826168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7742054" y="3367088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307845" y="3740568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51462" y="4793449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8422277" y="2362201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6619284" y="4193758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174513" y="3740568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3054350" y="3928744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55274" y="4105693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7534682" y="2391778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8183970" y="2163763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65370" y="2843102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174513" y="4174540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7765641" y="2244725"/>
              <a:ext cx="137705" cy="1376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8193495" y="2262188"/>
              <a:ext cx="137705" cy="137695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156" name="Picture 155" descr="IGUta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66" y="1271503"/>
            <a:ext cx="1436894" cy="2158714"/>
          </a:xfrm>
          <a:prstGeom prst="rect">
            <a:avLst/>
          </a:prstGeom>
        </p:spPr>
      </p:pic>
      <p:pic>
        <p:nvPicPr>
          <p:cNvPr id="157" name="Picture 156" descr="ExoBB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22" y="1279062"/>
            <a:ext cx="1603874" cy="2138498"/>
          </a:xfrm>
          <a:prstGeom prst="rect">
            <a:avLst/>
          </a:prstGeom>
        </p:spPr>
      </p:pic>
      <p:cxnSp>
        <p:nvCxnSpPr>
          <p:cNvPr id="159" name="Straight Connector 158"/>
          <p:cNvCxnSpPr>
            <a:endCxn id="77" idx="0"/>
          </p:cNvCxnSpPr>
          <p:nvPr/>
        </p:nvCxnSpPr>
        <p:spPr>
          <a:xfrm>
            <a:off x="5759129" y="3301714"/>
            <a:ext cx="96094" cy="154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8443879" y="3301714"/>
            <a:ext cx="188971" cy="1942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5388673" y="1012398"/>
            <a:ext cx="152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InstaGENI</a:t>
            </a:r>
            <a:r>
              <a:rPr lang="en-US" sz="1400" b="1" dirty="0" smtClean="0"/>
              <a:t> Rack</a:t>
            </a:r>
            <a:endParaRPr lang="en-US" sz="14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7462069" y="1012398"/>
            <a:ext cx="157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ExoGENI</a:t>
            </a:r>
            <a:r>
              <a:rPr lang="en-US" sz="1400" b="1" dirty="0" smtClean="0"/>
              <a:t> Rack</a:t>
            </a:r>
            <a:endParaRPr lang="en-US" sz="1400" b="1" dirty="0"/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902" y="2733686"/>
            <a:ext cx="1017061" cy="942415"/>
          </a:xfrm>
          <a:prstGeom prst="rect">
            <a:avLst/>
          </a:prstGeom>
        </p:spPr>
      </p:pic>
      <p:grpSp>
        <p:nvGrpSpPr>
          <p:cNvPr id="160" name="Group 159"/>
          <p:cNvGrpSpPr/>
          <p:nvPr/>
        </p:nvGrpSpPr>
        <p:grpSpPr>
          <a:xfrm>
            <a:off x="8262611" y="2723419"/>
            <a:ext cx="913661" cy="936212"/>
            <a:chOff x="8693573" y="768047"/>
            <a:chExt cx="471594" cy="474738"/>
          </a:xfrm>
        </p:grpSpPr>
        <p:sp>
          <p:nvSpPr>
            <p:cNvPr id="161" name="Rectangle 160"/>
            <p:cNvSpPr/>
            <p:nvPr/>
          </p:nvSpPr>
          <p:spPr>
            <a:xfrm>
              <a:off x="8693573" y="768047"/>
              <a:ext cx="471594" cy="474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>
                <a:solidFill>
                  <a:srgbClr val="FFFFFF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93573" y="768047"/>
              <a:ext cx="471594" cy="474738"/>
            </a:xfrm>
            <a:prstGeom prst="rect">
              <a:avLst/>
            </a:prstGeom>
            <a:ln w="57150" cmpd="sng">
              <a:noFill/>
            </a:ln>
          </p:spPr>
        </p:pic>
      </p:grpSp>
      <p:sp>
        <p:nvSpPr>
          <p:cNvPr id="167" name="TextBox 166"/>
          <p:cNvSpPr txBox="1"/>
          <p:nvPr/>
        </p:nvSpPr>
        <p:spPr>
          <a:xfrm>
            <a:off x="3175187" y="6445006"/>
            <a:ext cx="379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Cloud Security Curriculum Workshop – July </a:t>
            </a:r>
            <a:r>
              <a:rPr lang="en-US" sz="1200" dirty="0" smtClean="0"/>
              <a:t>13, 2016</a:t>
            </a:r>
            <a:endParaRPr lang="en-US" sz="1200" dirty="0"/>
          </a:p>
        </p:txBody>
      </p:sp>
      <p:sp>
        <p:nvSpPr>
          <p:cNvPr id="168" name="Rectangle 20"/>
          <p:cNvSpPr>
            <a:spLocks noChangeArrowheads="1"/>
          </p:cNvSpPr>
          <p:nvPr/>
        </p:nvSpPr>
        <p:spPr bwMode="auto">
          <a:xfrm>
            <a:off x="6556636" y="6445006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i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geni.potx</Template>
  <TotalTime>117349</TotalTime>
  <Words>774</Words>
  <Application>Microsoft Office PowerPoint</Application>
  <PresentationFormat>On-screen Show (4:3)</PresentationFormat>
  <Paragraphs>131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Candara</vt:lpstr>
      <vt:lpstr>Franklin Gothic Medium</vt:lpstr>
      <vt:lpstr>Kozuka Gothic Pro L</vt:lpstr>
      <vt:lpstr>geni</vt:lpstr>
      <vt:lpstr>Custom Design</vt:lpstr>
      <vt:lpstr>GENI Terminology</vt:lpstr>
      <vt:lpstr>PowerPoint Presentation</vt:lpstr>
      <vt:lpstr>PowerPoint Presentation</vt:lpstr>
      <vt:lpstr>Creating an Account</vt:lpstr>
      <vt:lpstr>GENI User Authentication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BBN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Available GENI Resources</dc:title>
  <dc:creator>Aaron Falk</dc:creator>
  <cp:lastModifiedBy>bn</cp:lastModifiedBy>
  <cp:revision>1190</cp:revision>
  <cp:lastPrinted>2014-06-05T20:05:43Z</cp:lastPrinted>
  <dcterms:created xsi:type="dcterms:W3CDTF">2011-03-04T20:37:51Z</dcterms:created>
  <dcterms:modified xsi:type="dcterms:W3CDTF">2016-07-12T19:42:45Z</dcterms:modified>
</cp:coreProperties>
</file>